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Relationship Id="rId11" Type="http://schemas.openxmlformats.org/officeDocument/2006/relationships/image" Target="../media/image183.png"/><Relationship Id="rId12" Type="http://schemas.openxmlformats.org/officeDocument/2006/relationships/image" Target="../media/image184.png"/><Relationship Id="rId13" Type="http://schemas.openxmlformats.org/officeDocument/2006/relationships/image" Target="../media/image185.png"/><Relationship Id="rId14" Type="http://schemas.openxmlformats.org/officeDocument/2006/relationships/image" Target="../media/image186.png"/><Relationship Id="rId15" Type="http://schemas.openxmlformats.org/officeDocument/2006/relationships/image" Target="../media/image187.png"/><Relationship Id="rId16" Type="http://schemas.openxmlformats.org/officeDocument/2006/relationships/image" Target="../media/image188.png"/><Relationship Id="rId17" Type="http://schemas.openxmlformats.org/officeDocument/2006/relationships/image" Target="../media/image189.png"/><Relationship Id="rId18" Type="http://schemas.openxmlformats.org/officeDocument/2006/relationships/image" Target="../media/image190.png"/><Relationship Id="rId19" Type="http://schemas.openxmlformats.org/officeDocument/2006/relationships/image" Target="../media/image191.png"/><Relationship Id="rId20" Type="http://schemas.openxmlformats.org/officeDocument/2006/relationships/image" Target="../media/image192.png"/><Relationship Id="rId21" Type="http://schemas.openxmlformats.org/officeDocument/2006/relationships/image" Target="../media/image193.png"/><Relationship Id="rId22" Type="http://schemas.openxmlformats.org/officeDocument/2006/relationships/image" Target="../media/image194.png"/><Relationship Id="rId23" Type="http://schemas.openxmlformats.org/officeDocument/2006/relationships/image" Target="../media/image195.png"/><Relationship Id="rId24" Type="http://schemas.openxmlformats.org/officeDocument/2006/relationships/image" Target="../media/image196.png"/><Relationship Id="rId25" Type="http://schemas.openxmlformats.org/officeDocument/2006/relationships/image" Target="../media/image197.png"/><Relationship Id="rId26" Type="http://schemas.openxmlformats.org/officeDocument/2006/relationships/image" Target="../media/image198.png"/><Relationship Id="rId27" Type="http://schemas.openxmlformats.org/officeDocument/2006/relationships/image" Target="../media/image199.png"/><Relationship Id="rId28" Type="http://schemas.openxmlformats.org/officeDocument/2006/relationships/image" Target="../media/image200.png"/><Relationship Id="rId29" Type="http://schemas.openxmlformats.org/officeDocument/2006/relationships/image" Target="../media/image20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Relationship Id="rId15" Type="http://schemas.openxmlformats.org/officeDocument/2006/relationships/image" Target="../media/image215.png"/><Relationship Id="rId16" Type="http://schemas.openxmlformats.org/officeDocument/2006/relationships/image" Target="../media/image216.png"/><Relationship Id="rId17" Type="http://schemas.openxmlformats.org/officeDocument/2006/relationships/image" Target="../media/image217.png"/><Relationship Id="rId18" Type="http://schemas.openxmlformats.org/officeDocument/2006/relationships/image" Target="../media/image218.png"/><Relationship Id="rId19" Type="http://schemas.openxmlformats.org/officeDocument/2006/relationships/image" Target="../media/image219.png"/><Relationship Id="rId20" Type="http://schemas.openxmlformats.org/officeDocument/2006/relationships/image" Target="../media/image22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Relationship Id="rId10" Type="http://schemas.openxmlformats.org/officeDocument/2006/relationships/image" Target="../media/image229.png"/><Relationship Id="rId11" Type="http://schemas.openxmlformats.org/officeDocument/2006/relationships/image" Target="../media/image230.png"/><Relationship Id="rId12" Type="http://schemas.openxmlformats.org/officeDocument/2006/relationships/image" Target="../media/image23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Relationship Id="rId12" Type="http://schemas.openxmlformats.org/officeDocument/2006/relationships/image" Target="../media/image242.png"/><Relationship Id="rId13" Type="http://schemas.openxmlformats.org/officeDocument/2006/relationships/image" Target="../media/image243.png"/><Relationship Id="rId14" Type="http://schemas.openxmlformats.org/officeDocument/2006/relationships/image" Target="../media/image244.png"/><Relationship Id="rId15" Type="http://schemas.openxmlformats.org/officeDocument/2006/relationships/image" Target="../media/image245.png"/><Relationship Id="rId16" Type="http://schemas.openxmlformats.org/officeDocument/2006/relationships/image" Target="../media/image24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Relationship Id="rId11" Type="http://schemas.openxmlformats.org/officeDocument/2006/relationships/image" Target="../media/image256.png"/><Relationship Id="rId12" Type="http://schemas.openxmlformats.org/officeDocument/2006/relationships/image" Target="../media/image25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8.png"/><Relationship Id="rId13" Type="http://schemas.openxmlformats.org/officeDocument/2006/relationships/image" Target="../media/image269.png"/><Relationship Id="rId14" Type="http://schemas.openxmlformats.org/officeDocument/2006/relationships/image" Target="../media/image270.png"/><Relationship Id="rId15" Type="http://schemas.openxmlformats.org/officeDocument/2006/relationships/image" Target="../media/image271.png"/><Relationship Id="rId16" Type="http://schemas.openxmlformats.org/officeDocument/2006/relationships/image" Target="../media/image272.png"/><Relationship Id="rId17" Type="http://schemas.openxmlformats.org/officeDocument/2006/relationships/image" Target="../media/image273.png"/><Relationship Id="rId18" Type="http://schemas.openxmlformats.org/officeDocument/2006/relationships/image" Target="../media/image27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Relationship Id="rId11" Type="http://schemas.openxmlformats.org/officeDocument/2006/relationships/image" Target="../media/image284.png"/><Relationship Id="rId12" Type="http://schemas.openxmlformats.org/officeDocument/2006/relationships/image" Target="../media/image285.png"/><Relationship Id="rId13" Type="http://schemas.openxmlformats.org/officeDocument/2006/relationships/image" Target="../media/image286.png"/><Relationship Id="rId14" Type="http://schemas.openxmlformats.org/officeDocument/2006/relationships/image" Target="../media/image287.png"/><Relationship Id="rId15" Type="http://schemas.openxmlformats.org/officeDocument/2006/relationships/image" Target="../media/image288.png"/><Relationship Id="rId16" Type="http://schemas.openxmlformats.org/officeDocument/2006/relationships/image" Target="../media/image289.png"/><Relationship Id="rId17" Type="http://schemas.openxmlformats.org/officeDocument/2006/relationships/image" Target="../media/image290.png"/><Relationship Id="rId18" Type="http://schemas.openxmlformats.org/officeDocument/2006/relationships/image" Target="../media/image291.png"/><Relationship Id="rId19" Type="http://schemas.openxmlformats.org/officeDocument/2006/relationships/image" Target="../media/image29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Relationship Id="rId15" Type="http://schemas.openxmlformats.org/officeDocument/2006/relationships/image" Target="../media/image306.png"/><Relationship Id="rId16" Type="http://schemas.openxmlformats.org/officeDocument/2006/relationships/image" Target="../media/image307.png"/><Relationship Id="rId17" Type="http://schemas.openxmlformats.org/officeDocument/2006/relationships/image" Target="../media/image30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Relationship Id="rId8" Type="http://schemas.openxmlformats.org/officeDocument/2006/relationships/image" Target="../media/image315.png"/><Relationship Id="rId9" Type="http://schemas.openxmlformats.org/officeDocument/2006/relationships/image" Target="../media/image316.png"/><Relationship Id="rId10" Type="http://schemas.openxmlformats.org/officeDocument/2006/relationships/image" Target="../media/image317.png"/><Relationship Id="rId11" Type="http://schemas.openxmlformats.org/officeDocument/2006/relationships/image" Target="../media/image318.png"/><Relationship Id="rId12" Type="http://schemas.openxmlformats.org/officeDocument/2006/relationships/image" Target="../media/image319.png"/><Relationship Id="rId13" Type="http://schemas.openxmlformats.org/officeDocument/2006/relationships/image" Target="../media/image32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Relationship Id="rId10" Type="http://schemas.openxmlformats.org/officeDocument/2006/relationships/image" Target="../media/image329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Relationship Id="rId14" Type="http://schemas.openxmlformats.org/officeDocument/2006/relationships/image" Target="../media/image333.png"/><Relationship Id="rId15" Type="http://schemas.openxmlformats.org/officeDocument/2006/relationships/image" Target="../media/image33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Relationship Id="rId9" Type="http://schemas.openxmlformats.org/officeDocument/2006/relationships/image" Target="../media/image342.png"/><Relationship Id="rId10" Type="http://schemas.openxmlformats.org/officeDocument/2006/relationships/image" Target="../media/image343.png"/><Relationship Id="rId11" Type="http://schemas.openxmlformats.org/officeDocument/2006/relationships/image" Target="../media/image344.png"/><Relationship Id="rId12" Type="http://schemas.openxmlformats.org/officeDocument/2006/relationships/image" Target="../media/image345.png"/><Relationship Id="rId13" Type="http://schemas.openxmlformats.org/officeDocument/2006/relationships/image" Target="../media/image346.png"/><Relationship Id="rId14" Type="http://schemas.openxmlformats.org/officeDocument/2006/relationships/image" Target="../media/image347.png"/><Relationship Id="rId15" Type="http://schemas.openxmlformats.org/officeDocument/2006/relationships/image" Target="../media/image348.png"/><Relationship Id="rId16" Type="http://schemas.openxmlformats.org/officeDocument/2006/relationships/image" Target="../media/image349.png"/><Relationship Id="rId17" Type="http://schemas.openxmlformats.org/officeDocument/2006/relationships/image" Target="../media/image350.png"/><Relationship Id="rId18" Type="http://schemas.openxmlformats.org/officeDocument/2006/relationships/image" Target="../media/image351.png"/><Relationship Id="rId19" Type="http://schemas.openxmlformats.org/officeDocument/2006/relationships/image" Target="../media/image352.png"/><Relationship Id="rId20" Type="http://schemas.openxmlformats.org/officeDocument/2006/relationships/image" Target="../media/image353.png"/><Relationship Id="rId21" Type="http://schemas.openxmlformats.org/officeDocument/2006/relationships/image" Target="../media/image354.png"/><Relationship Id="rId22" Type="http://schemas.openxmlformats.org/officeDocument/2006/relationships/image" Target="../media/image355.png"/><Relationship Id="rId23" Type="http://schemas.openxmlformats.org/officeDocument/2006/relationships/image" Target="../media/image356.png"/><Relationship Id="rId24" Type="http://schemas.openxmlformats.org/officeDocument/2006/relationships/image" Target="../media/image357.png"/><Relationship Id="rId25" Type="http://schemas.openxmlformats.org/officeDocument/2006/relationships/image" Target="../media/image358.png"/><Relationship Id="rId26" Type="http://schemas.openxmlformats.org/officeDocument/2006/relationships/image" Target="../media/image359.png"/><Relationship Id="rId27" Type="http://schemas.openxmlformats.org/officeDocument/2006/relationships/image" Target="../media/image360.png"/><Relationship Id="rId28" Type="http://schemas.openxmlformats.org/officeDocument/2006/relationships/image" Target="../media/image361.png"/><Relationship Id="rId29" Type="http://schemas.openxmlformats.org/officeDocument/2006/relationships/image" Target="../media/image362.png"/><Relationship Id="rId30" Type="http://schemas.openxmlformats.org/officeDocument/2006/relationships/image" Target="../media/image363.png"/><Relationship Id="rId31" Type="http://schemas.openxmlformats.org/officeDocument/2006/relationships/image" Target="../media/image364.png"/><Relationship Id="rId32" Type="http://schemas.openxmlformats.org/officeDocument/2006/relationships/image" Target="../media/image365.png"/><Relationship Id="rId33" Type="http://schemas.openxmlformats.org/officeDocument/2006/relationships/image" Target="../media/image366.png"/><Relationship Id="rId34" Type="http://schemas.openxmlformats.org/officeDocument/2006/relationships/image" Target="../media/image367.png"/><Relationship Id="rId35" Type="http://schemas.openxmlformats.org/officeDocument/2006/relationships/image" Target="../media/image36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9.png"/><Relationship Id="rId3" Type="http://schemas.openxmlformats.org/officeDocument/2006/relationships/image" Target="../media/image370.png"/><Relationship Id="rId4" Type="http://schemas.openxmlformats.org/officeDocument/2006/relationships/image" Target="../media/image371.png"/><Relationship Id="rId5" Type="http://schemas.openxmlformats.org/officeDocument/2006/relationships/image" Target="../media/image372.png"/><Relationship Id="rId6" Type="http://schemas.openxmlformats.org/officeDocument/2006/relationships/image" Target="../media/image373.png"/><Relationship Id="rId7" Type="http://schemas.openxmlformats.org/officeDocument/2006/relationships/image" Target="../media/image374.png"/><Relationship Id="rId8" Type="http://schemas.openxmlformats.org/officeDocument/2006/relationships/image" Target="../media/image375.png"/><Relationship Id="rId9" Type="http://schemas.openxmlformats.org/officeDocument/2006/relationships/image" Target="../media/image376.png"/><Relationship Id="rId10" Type="http://schemas.openxmlformats.org/officeDocument/2006/relationships/image" Target="../media/image377.png"/><Relationship Id="rId11" Type="http://schemas.openxmlformats.org/officeDocument/2006/relationships/image" Target="../media/image378.png"/><Relationship Id="rId12" Type="http://schemas.openxmlformats.org/officeDocument/2006/relationships/image" Target="../media/image379.png"/><Relationship Id="rId13" Type="http://schemas.openxmlformats.org/officeDocument/2006/relationships/image" Target="../media/image380.png"/><Relationship Id="rId14" Type="http://schemas.openxmlformats.org/officeDocument/2006/relationships/image" Target="../media/image381.png"/><Relationship Id="rId15" Type="http://schemas.openxmlformats.org/officeDocument/2006/relationships/image" Target="../media/image382.png"/><Relationship Id="rId16" Type="http://schemas.openxmlformats.org/officeDocument/2006/relationships/image" Target="../media/image383.png"/><Relationship Id="rId17" Type="http://schemas.openxmlformats.org/officeDocument/2006/relationships/image" Target="../media/image384.png"/><Relationship Id="rId18" Type="http://schemas.openxmlformats.org/officeDocument/2006/relationships/image" Target="../media/image385.png"/><Relationship Id="rId19" Type="http://schemas.openxmlformats.org/officeDocument/2006/relationships/image" Target="../media/image386.png"/><Relationship Id="rId20" Type="http://schemas.openxmlformats.org/officeDocument/2006/relationships/image" Target="../media/image387.png"/><Relationship Id="rId21" Type="http://schemas.openxmlformats.org/officeDocument/2006/relationships/image" Target="../media/image388.png"/><Relationship Id="rId22" Type="http://schemas.openxmlformats.org/officeDocument/2006/relationships/image" Target="../media/image389.png"/><Relationship Id="rId23" Type="http://schemas.openxmlformats.org/officeDocument/2006/relationships/image" Target="../media/image390.png"/><Relationship Id="rId24" Type="http://schemas.openxmlformats.org/officeDocument/2006/relationships/image" Target="../media/image391.png"/><Relationship Id="rId25" Type="http://schemas.openxmlformats.org/officeDocument/2006/relationships/image" Target="../media/image392.png"/><Relationship Id="rId26" Type="http://schemas.openxmlformats.org/officeDocument/2006/relationships/image" Target="../media/image393.png"/><Relationship Id="rId27" Type="http://schemas.openxmlformats.org/officeDocument/2006/relationships/image" Target="../media/image394.png"/><Relationship Id="rId28" Type="http://schemas.openxmlformats.org/officeDocument/2006/relationships/image" Target="../media/image395.png"/><Relationship Id="rId29" Type="http://schemas.openxmlformats.org/officeDocument/2006/relationships/image" Target="../media/image396.png"/><Relationship Id="rId30" Type="http://schemas.openxmlformats.org/officeDocument/2006/relationships/image" Target="../media/image397.png"/><Relationship Id="rId31" Type="http://schemas.openxmlformats.org/officeDocument/2006/relationships/image" Target="../media/image398.png"/><Relationship Id="rId32" Type="http://schemas.openxmlformats.org/officeDocument/2006/relationships/image" Target="../media/image399.png"/><Relationship Id="rId33" Type="http://schemas.openxmlformats.org/officeDocument/2006/relationships/image" Target="../media/image400.png"/><Relationship Id="rId34" Type="http://schemas.openxmlformats.org/officeDocument/2006/relationships/image" Target="../media/image401.png"/><Relationship Id="rId35" Type="http://schemas.openxmlformats.org/officeDocument/2006/relationships/image" Target="../media/image40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1.png"/><Relationship Id="rId3" Type="http://schemas.openxmlformats.org/officeDocument/2006/relationships/image" Target="../media/image412.png"/><Relationship Id="rId4" Type="http://schemas.openxmlformats.org/officeDocument/2006/relationships/image" Target="../media/image413.png"/><Relationship Id="rId5" Type="http://schemas.openxmlformats.org/officeDocument/2006/relationships/image" Target="../media/image414.png"/><Relationship Id="rId6" Type="http://schemas.openxmlformats.org/officeDocument/2006/relationships/image" Target="../media/image415.png"/><Relationship Id="rId7" Type="http://schemas.openxmlformats.org/officeDocument/2006/relationships/image" Target="../media/image416.png"/><Relationship Id="rId8" Type="http://schemas.openxmlformats.org/officeDocument/2006/relationships/image" Target="../media/image417.png"/><Relationship Id="rId9" Type="http://schemas.openxmlformats.org/officeDocument/2006/relationships/image" Target="../media/image418.png"/><Relationship Id="rId10" Type="http://schemas.openxmlformats.org/officeDocument/2006/relationships/image" Target="../media/image419.png"/><Relationship Id="rId11" Type="http://schemas.openxmlformats.org/officeDocument/2006/relationships/image" Target="../media/image420.png"/><Relationship Id="rId12" Type="http://schemas.openxmlformats.org/officeDocument/2006/relationships/image" Target="../media/image421.png"/><Relationship Id="rId13" Type="http://schemas.openxmlformats.org/officeDocument/2006/relationships/image" Target="../media/image422.png"/><Relationship Id="rId14" Type="http://schemas.openxmlformats.org/officeDocument/2006/relationships/image" Target="../media/image423.png"/><Relationship Id="rId15" Type="http://schemas.openxmlformats.org/officeDocument/2006/relationships/image" Target="../media/image424.png"/><Relationship Id="rId16" Type="http://schemas.openxmlformats.org/officeDocument/2006/relationships/image" Target="../media/image425.png"/><Relationship Id="rId17" Type="http://schemas.openxmlformats.org/officeDocument/2006/relationships/image" Target="../media/image426.png"/><Relationship Id="rId18" Type="http://schemas.openxmlformats.org/officeDocument/2006/relationships/image" Target="../media/image42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8.png"/><Relationship Id="rId3" Type="http://schemas.openxmlformats.org/officeDocument/2006/relationships/image" Target="../media/image429.png"/><Relationship Id="rId4" Type="http://schemas.openxmlformats.org/officeDocument/2006/relationships/image" Target="../media/image430.png"/><Relationship Id="rId5" Type="http://schemas.openxmlformats.org/officeDocument/2006/relationships/image" Target="../media/image431.png"/><Relationship Id="rId6" Type="http://schemas.openxmlformats.org/officeDocument/2006/relationships/image" Target="../media/image432.png"/><Relationship Id="rId7" Type="http://schemas.openxmlformats.org/officeDocument/2006/relationships/image" Target="../media/image433.png"/><Relationship Id="rId8" Type="http://schemas.openxmlformats.org/officeDocument/2006/relationships/image" Target="../media/image434.png"/><Relationship Id="rId9" Type="http://schemas.openxmlformats.org/officeDocument/2006/relationships/image" Target="../media/image435.png"/><Relationship Id="rId10" Type="http://schemas.openxmlformats.org/officeDocument/2006/relationships/image" Target="../media/image436.png"/><Relationship Id="rId11" Type="http://schemas.openxmlformats.org/officeDocument/2006/relationships/image" Target="../media/image437.png"/><Relationship Id="rId12" Type="http://schemas.openxmlformats.org/officeDocument/2006/relationships/image" Target="../media/image438.png"/><Relationship Id="rId13" Type="http://schemas.openxmlformats.org/officeDocument/2006/relationships/image" Target="../media/image439.png"/><Relationship Id="rId14" Type="http://schemas.openxmlformats.org/officeDocument/2006/relationships/image" Target="../media/image440.png"/><Relationship Id="rId15" Type="http://schemas.openxmlformats.org/officeDocument/2006/relationships/image" Target="../media/image441.png"/><Relationship Id="rId16" Type="http://schemas.openxmlformats.org/officeDocument/2006/relationships/image" Target="../media/image442.png"/><Relationship Id="rId17" Type="http://schemas.openxmlformats.org/officeDocument/2006/relationships/image" Target="../media/image443.png"/><Relationship Id="rId18" Type="http://schemas.openxmlformats.org/officeDocument/2006/relationships/image" Target="../media/image444.png"/><Relationship Id="rId19" Type="http://schemas.openxmlformats.org/officeDocument/2006/relationships/image" Target="../media/image445.png"/><Relationship Id="rId20" Type="http://schemas.openxmlformats.org/officeDocument/2006/relationships/image" Target="../media/image446.png"/><Relationship Id="rId21" Type="http://schemas.openxmlformats.org/officeDocument/2006/relationships/image" Target="../media/image447.png"/><Relationship Id="rId22" Type="http://schemas.openxmlformats.org/officeDocument/2006/relationships/image" Target="../media/image448.png"/><Relationship Id="rId23" Type="http://schemas.openxmlformats.org/officeDocument/2006/relationships/image" Target="../media/image449.png"/><Relationship Id="rId24" Type="http://schemas.openxmlformats.org/officeDocument/2006/relationships/image" Target="../media/image450.png"/><Relationship Id="rId25" Type="http://schemas.openxmlformats.org/officeDocument/2006/relationships/image" Target="../media/image451.png"/><Relationship Id="rId26" Type="http://schemas.openxmlformats.org/officeDocument/2006/relationships/image" Target="../media/image452.png"/><Relationship Id="rId27" Type="http://schemas.openxmlformats.org/officeDocument/2006/relationships/image" Target="../media/image45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4.png"/><Relationship Id="rId3" Type="http://schemas.openxmlformats.org/officeDocument/2006/relationships/image" Target="../media/image455.png"/><Relationship Id="rId4" Type="http://schemas.openxmlformats.org/officeDocument/2006/relationships/image" Target="../media/image456.png"/><Relationship Id="rId5" Type="http://schemas.openxmlformats.org/officeDocument/2006/relationships/image" Target="../media/image457.png"/><Relationship Id="rId6" Type="http://schemas.openxmlformats.org/officeDocument/2006/relationships/image" Target="../media/image458.png"/><Relationship Id="rId7" Type="http://schemas.openxmlformats.org/officeDocument/2006/relationships/image" Target="../media/image459.png"/><Relationship Id="rId8" Type="http://schemas.openxmlformats.org/officeDocument/2006/relationships/image" Target="../media/image460.png"/><Relationship Id="rId9" Type="http://schemas.openxmlformats.org/officeDocument/2006/relationships/image" Target="../media/image461.png"/><Relationship Id="rId10" Type="http://schemas.openxmlformats.org/officeDocument/2006/relationships/image" Target="../media/image462.png"/><Relationship Id="rId11" Type="http://schemas.openxmlformats.org/officeDocument/2006/relationships/image" Target="../media/image463.png"/><Relationship Id="rId12" Type="http://schemas.openxmlformats.org/officeDocument/2006/relationships/image" Target="../media/image464.png"/><Relationship Id="rId13" Type="http://schemas.openxmlformats.org/officeDocument/2006/relationships/image" Target="../media/image465.png"/><Relationship Id="rId14" Type="http://schemas.openxmlformats.org/officeDocument/2006/relationships/image" Target="../media/image466.png"/><Relationship Id="rId15" Type="http://schemas.openxmlformats.org/officeDocument/2006/relationships/image" Target="../media/image467.png"/><Relationship Id="rId16" Type="http://schemas.openxmlformats.org/officeDocument/2006/relationships/image" Target="../media/image468.png"/><Relationship Id="rId17" Type="http://schemas.openxmlformats.org/officeDocument/2006/relationships/image" Target="../media/image469.png"/><Relationship Id="rId18" Type="http://schemas.openxmlformats.org/officeDocument/2006/relationships/image" Target="../media/image470.png"/><Relationship Id="rId19" Type="http://schemas.openxmlformats.org/officeDocument/2006/relationships/image" Target="../media/image471.png"/><Relationship Id="rId20" Type="http://schemas.openxmlformats.org/officeDocument/2006/relationships/image" Target="../media/image472.png"/><Relationship Id="rId21" Type="http://schemas.openxmlformats.org/officeDocument/2006/relationships/image" Target="../media/image473.png"/><Relationship Id="rId22" Type="http://schemas.openxmlformats.org/officeDocument/2006/relationships/image" Target="../media/image47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5.png"/><Relationship Id="rId3" Type="http://schemas.openxmlformats.org/officeDocument/2006/relationships/image" Target="../media/image476.png"/><Relationship Id="rId4" Type="http://schemas.openxmlformats.org/officeDocument/2006/relationships/image" Target="../media/image477.png"/><Relationship Id="rId5" Type="http://schemas.openxmlformats.org/officeDocument/2006/relationships/image" Target="../media/image478.png"/><Relationship Id="rId6" Type="http://schemas.openxmlformats.org/officeDocument/2006/relationships/image" Target="../media/image479.png"/><Relationship Id="rId7" Type="http://schemas.openxmlformats.org/officeDocument/2006/relationships/image" Target="../media/image480.png"/><Relationship Id="rId8" Type="http://schemas.openxmlformats.org/officeDocument/2006/relationships/image" Target="../media/image481.png"/><Relationship Id="rId9" Type="http://schemas.openxmlformats.org/officeDocument/2006/relationships/image" Target="../media/image482.png"/><Relationship Id="rId10" Type="http://schemas.openxmlformats.org/officeDocument/2006/relationships/image" Target="../media/image483.png"/><Relationship Id="rId11" Type="http://schemas.openxmlformats.org/officeDocument/2006/relationships/image" Target="../media/image484.png"/><Relationship Id="rId12" Type="http://schemas.openxmlformats.org/officeDocument/2006/relationships/image" Target="../media/image485.png"/><Relationship Id="rId13" Type="http://schemas.openxmlformats.org/officeDocument/2006/relationships/image" Target="../media/image486.png"/><Relationship Id="rId14" Type="http://schemas.openxmlformats.org/officeDocument/2006/relationships/image" Target="../media/image487.png"/><Relationship Id="rId15" Type="http://schemas.openxmlformats.org/officeDocument/2006/relationships/image" Target="../media/image488.png"/><Relationship Id="rId16" Type="http://schemas.openxmlformats.org/officeDocument/2006/relationships/image" Target="../media/image489.png"/><Relationship Id="rId17" Type="http://schemas.openxmlformats.org/officeDocument/2006/relationships/image" Target="../media/image490.png"/><Relationship Id="rId18" Type="http://schemas.openxmlformats.org/officeDocument/2006/relationships/image" Target="../media/image491.png"/><Relationship Id="rId19" Type="http://schemas.openxmlformats.org/officeDocument/2006/relationships/image" Target="../media/image492.png"/><Relationship Id="rId20" Type="http://schemas.openxmlformats.org/officeDocument/2006/relationships/image" Target="../media/image493.png"/><Relationship Id="rId21" Type="http://schemas.openxmlformats.org/officeDocument/2006/relationships/image" Target="../media/image494.png"/><Relationship Id="rId22" Type="http://schemas.openxmlformats.org/officeDocument/2006/relationships/image" Target="../media/image495.png"/><Relationship Id="rId23" Type="http://schemas.openxmlformats.org/officeDocument/2006/relationships/image" Target="../media/image496.png"/><Relationship Id="rId24" Type="http://schemas.openxmlformats.org/officeDocument/2006/relationships/image" Target="../media/image497.png"/><Relationship Id="rId25" Type="http://schemas.openxmlformats.org/officeDocument/2006/relationships/image" Target="../media/image498.png"/><Relationship Id="rId26" Type="http://schemas.openxmlformats.org/officeDocument/2006/relationships/image" Target="../media/image49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0.png"/><Relationship Id="rId3" Type="http://schemas.openxmlformats.org/officeDocument/2006/relationships/image" Target="../media/image501.png"/><Relationship Id="rId4" Type="http://schemas.openxmlformats.org/officeDocument/2006/relationships/image" Target="../media/image502.png"/><Relationship Id="rId5" Type="http://schemas.openxmlformats.org/officeDocument/2006/relationships/image" Target="../media/image503.png"/><Relationship Id="rId6" Type="http://schemas.openxmlformats.org/officeDocument/2006/relationships/image" Target="../media/image504.png"/><Relationship Id="rId7" Type="http://schemas.openxmlformats.org/officeDocument/2006/relationships/image" Target="../media/image505.png"/><Relationship Id="rId8" Type="http://schemas.openxmlformats.org/officeDocument/2006/relationships/image" Target="../media/image506.png"/><Relationship Id="rId9" Type="http://schemas.openxmlformats.org/officeDocument/2006/relationships/image" Target="../media/image507.png"/><Relationship Id="rId10" Type="http://schemas.openxmlformats.org/officeDocument/2006/relationships/image" Target="../media/image508.png"/><Relationship Id="rId11" Type="http://schemas.openxmlformats.org/officeDocument/2006/relationships/image" Target="../media/image509.png"/><Relationship Id="rId12" Type="http://schemas.openxmlformats.org/officeDocument/2006/relationships/image" Target="../media/image510.png"/><Relationship Id="rId13" Type="http://schemas.openxmlformats.org/officeDocument/2006/relationships/image" Target="../media/image511.png"/><Relationship Id="rId14" Type="http://schemas.openxmlformats.org/officeDocument/2006/relationships/image" Target="../media/image512.png"/><Relationship Id="rId15" Type="http://schemas.openxmlformats.org/officeDocument/2006/relationships/image" Target="../media/image513.png"/><Relationship Id="rId16" Type="http://schemas.openxmlformats.org/officeDocument/2006/relationships/image" Target="../media/image51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5.png"/><Relationship Id="rId3" Type="http://schemas.openxmlformats.org/officeDocument/2006/relationships/image" Target="../media/image516.png"/><Relationship Id="rId4" Type="http://schemas.openxmlformats.org/officeDocument/2006/relationships/image" Target="../media/image517.png"/><Relationship Id="rId5" Type="http://schemas.openxmlformats.org/officeDocument/2006/relationships/image" Target="../media/image51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Relationship Id="rId18" Type="http://schemas.openxmlformats.org/officeDocument/2006/relationships/image" Target="../media/image65.png"/><Relationship Id="rId19" Type="http://schemas.openxmlformats.org/officeDocument/2006/relationships/image" Target="../media/image66.png"/><Relationship Id="rId20" Type="http://schemas.openxmlformats.org/officeDocument/2006/relationships/image" Target="../media/image67.png"/><Relationship Id="rId21" Type="http://schemas.openxmlformats.org/officeDocument/2006/relationships/image" Target="../media/image68.png"/><Relationship Id="rId22" Type="http://schemas.openxmlformats.org/officeDocument/2006/relationships/image" Target="../media/image69.png"/><Relationship Id="rId23" Type="http://schemas.openxmlformats.org/officeDocument/2006/relationships/image" Target="../media/image70.png"/><Relationship Id="rId24" Type="http://schemas.openxmlformats.org/officeDocument/2006/relationships/image" Target="../media/image71.png"/><Relationship Id="rId25" Type="http://schemas.openxmlformats.org/officeDocument/2006/relationships/image" Target="../media/image72.png"/><Relationship Id="rId26" Type="http://schemas.openxmlformats.org/officeDocument/2006/relationships/image" Target="../media/image73.png"/><Relationship Id="rId27" Type="http://schemas.openxmlformats.org/officeDocument/2006/relationships/image" Target="../media/image7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88.png"/><Relationship Id="rId16" Type="http://schemas.openxmlformats.org/officeDocument/2006/relationships/image" Target="../media/image89.png"/><Relationship Id="rId17" Type="http://schemas.openxmlformats.org/officeDocument/2006/relationships/image" Target="../media/image90.png"/><Relationship Id="rId18" Type="http://schemas.openxmlformats.org/officeDocument/2006/relationships/image" Target="../media/image91.png"/><Relationship Id="rId19" Type="http://schemas.openxmlformats.org/officeDocument/2006/relationships/image" Target="../media/image92.png"/><Relationship Id="rId20" Type="http://schemas.openxmlformats.org/officeDocument/2006/relationships/image" Target="../media/image93.png"/><Relationship Id="rId21" Type="http://schemas.openxmlformats.org/officeDocument/2006/relationships/image" Target="../media/image94.png"/><Relationship Id="rId22" Type="http://schemas.openxmlformats.org/officeDocument/2006/relationships/image" Target="../media/image95.png"/><Relationship Id="rId23" Type="http://schemas.openxmlformats.org/officeDocument/2006/relationships/image" Target="../media/image96.png"/><Relationship Id="rId24" Type="http://schemas.openxmlformats.org/officeDocument/2006/relationships/image" Target="../media/image9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6" Type="http://schemas.openxmlformats.org/officeDocument/2006/relationships/image" Target="../media/image112.png"/><Relationship Id="rId17" Type="http://schemas.openxmlformats.org/officeDocument/2006/relationships/image" Target="../media/image113.png"/><Relationship Id="rId18" Type="http://schemas.openxmlformats.org/officeDocument/2006/relationships/image" Target="../media/image114.png"/><Relationship Id="rId19" Type="http://schemas.openxmlformats.org/officeDocument/2006/relationships/image" Target="../media/image115.png"/><Relationship Id="rId20" Type="http://schemas.openxmlformats.org/officeDocument/2006/relationships/image" Target="../media/image116.png"/><Relationship Id="rId21" Type="http://schemas.openxmlformats.org/officeDocument/2006/relationships/image" Target="../media/image117.png"/><Relationship Id="rId22" Type="http://schemas.openxmlformats.org/officeDocument/2006/relationships/image" Target="../media/image118.png"/><Relationship Id="rId23" Type="http://schemas.openxmlformats.org/officeDocument/2006/relationships/image" Target="../media/image119.png"/><Relationship Id="rId24" Type="http://schemas.openxmlformats.org/officeDocument/2006/relationships/image" Target="../media/image120.png"/><Relationship Id="rId25" Type="http://schemas.openxmlformats.org/officeDocument/2006/relationships/image" Target="../media/image121.png"/><Relationship Id="rId26" Type="http://schemas.openxmlformats.org/officeDocument/2006/relationships/image" Target="../media/image122.png"/><Relationship Id="rId27" Type="http://schemas.openxmlformats.org/officeDocument/2006/relationships/image" Target="../media/image123.png"/><Relationship Id="rId28" Type="http://schemas.openxmlformats.org/officeDocument/2006/relationships/image" Target="../media/image124.png"/><Relationship Id="rId29" Type="http://schemas.openxmlformats.org/officeDocument/2006/relationships/image" Target="../media/image125.png"/><Relationship Id="rId30" Type="http://schemas.openxmlformats.org/officeDocument/2006/relationships/image" Target="../media/image126.png"/><Relationship Id="rId31" Type="http://schemas.openxmlformats.org/officeDocument/2006/relationships/image" Target="../media/image127.png"/><Relationship Id="rId32" Type="http://schemas.openxmlformats.org/officeDocument/2006/relationships/image" Target="../media/image128.png"/><Relationship Id="rId33" Type="http://schemas.openxmlformats.org/officeDocument/2006/relationships/image" Target="../media/image129.png"/><Relationship Id="rId34" Type="http://schemas.openxmlformats.org/officeDocument/2006/relationships/image" Target="../media/image130.png"/><Relationship Id="rId35" Type="http://schemas.openxmlformats.org/officeDocument/2006/relationships/image" Target="../media/image131.png"/><Relationship Id="rId36" Type="http://schemas.openxmlformats.org/officeDocument/2006/relationships/image" Target="../media/image13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Relationship Id="rId14" Type="http://schemas.openxmlformats.org/officeDocument/2006/relationships/image" Target="../media/image145.png"/><Relationship Id="rId15" Type="http://schemas.openxmlformats.org/officeDocument/2006/relationships/image" Target="../media/image146.png"/><Relationship Id="rId16" Type="http://schemas.openxmlformats.org/officeDocument/2006/relationships/image" Target="../media/image147.png"/><Relationship Id="rId17" Type="http://schemas.openxmlformats.org/officeDocument/2006/relationships/image" Target="../media/image148.png"/><Relationship Id="rId18" Type="http://schemas.openxmlformats.org/officeDocument/2006/relationships/image" Target="../media/image149.png"/><Relationship Id="rId19" Type="http://schemas.openxmlformats.org/officeDocument/2006/relationships/image" Target="../media/image150.png"/><Relationship Id="rId20" Type="http://schemas.openxmlformats.org/officeDocument/2006/relationships/image" Target="../media/image151.png"/><Relationship Id="rId21" Type="http://schemas.openxmlformats.org/officeDocument/2006/relationships/image" Target="../media/image152.png"/><Relationship Id="rId22" Type="http://schemas.openxmlformats.org/officeDocument/2006/relationships/image" Target="../media/image15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65.png"/><Relationship Id="rId14" Type="http://schemas.openxmlformats.org/officeDocument/2006/relationships/image" Target="../media/image166.png"/><Relationship Id="rId15" Type="http://schemas.openxmlformats.org/officeDocument/2006/relationships/image" Target="../media/image167.png"/><Relationship Id="rId16" Type="http://schemas.openxmlformats.org/officeDocument/2006/relationships/image" Target="../media/image168.png"/><Relationship Id="rId17" Type="http://schemas.openxmlformats.org/officeDocument/2006/relationships/image" Target="../media/image169.png"/><Relationship Id="rId18" Type="http://schemas.openxmlformats.org/officeDocument/2006/relationships/image" Target="../media/image170.png"/><Relationship Id="rId19" Type="http://schemas.openxmlformats.org/officeDocument/2006/relationships/image" Target="../media/image171.png"/><Relationship Id="rId20" Type="http://schemas.openxmlformats.org/officeDocument/2006/relationships/image" Target="../media/image172.png"/><Relationship Id="rId21" Type="http://schemas.openxmlformats.org/officeDocument/2006/relationships/image" Target="../media/image17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49135" y="4385890"/>
            <a:ext cx="11987443" cy="2292681"/>
            <a:chOff x="3149135" y="4385890"/>
            <a:chExt cx="11987443" cy="2292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9135" y="4385890"/>
              <a:ext cx="11987443" cy="2292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79237" y="7273124"/>
            <a:ext cx="1317712" cy="128571"/>
            <a:chOff x="8479237" y="7273124"/>
            <a:chExt cx="1317712" cy="1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479237" y="7273124"/>
              <a:ext cx="1317712" cy="1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70853" y="6641230"/>
            <a:ext cx="516186" cy="777986"/>
            <a:chOff x="15370853" y="6641230"/>
            <a:chExt cx="516186" cy="7779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140000">
              <a:off x="15370853" y="6641230"/>
              <a:ext cx="516186" cy="7779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61151" y="8132220"/>
            <a:ext cx="4126796" cy="9000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33717" y="4476641"/>
            <a:ext cx="8659322" cy="20561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46086" y="2232743"/>
            <a:ext cx="10223495" cy="33679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1572" y="448037"/>
            <a:ext cx="2571693" cy="15209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4006571"/>
            <a:ext cx="7903141" cy="831835"/>
            <a:chOff x="9142857" y="4006571"/>
            <a:chExt cx="7903141" cy="831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4006571"/>
              <a:ext cx="7903141" cy="831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44653" y="4957264"/>
            <a:ext cx="3414227" cy="2664225"/>
            <a:chOff x="4844653" y="4957264"/>
            <a:chExt cx="3414227" cy="26642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4653" y="4957264"/>
              <a:ext cx="3414227" cy="2664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4653" y="1620938"/>
            <a:ext cx="12201346" cy="2077061"/>
            <a:chOff x="4844653" y="1620938"/>
            <a:chExt cx="12201346" cy="20770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4653" y="1620938"/>
              <a:ext cx="12201346" cy="2077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1871" y="4957264"/>
            <a:ext cx="2572487" cy="4200691"/>
            <a:chOff x="9631871" y="4957264"/>
            <a:chExt cx="2572487" cy="42006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1871" y="4957264"/>
              <a:ext cx="2572487" cy="42006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49007" y="2701399"/>
            <a:ext cx="11795261" cy="28571"/>
            <a:chOff x="5049007" y="2701399"/>
            <a:chExt cx="11795261" cy="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9007" y="2701399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58879" y="4358203"/>
            <a:ext cx="856767" cy="128571"/>
            <a:chOff x="8258879" y="4358203"/>
            <a:chExt cx="856767" cy="1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8879" y="4358203"/>
              <a:ext cx="856767" cy="1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44653" y="4006571"/>
            <a:ext cx="3414227" cy="831835"/>
            <a:chOff x="4844653" y="4006571"/>
            <a:chExt cx="3414227" cy="8318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44653" y="4006571"/>
              <a:ext cx="3414227" cy="8318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31871" y="4006571"/>
            <a:ext cx="2572487" cy="831835"/>
            <a:chOff x="9631871" y="4006571"/>
            <a:chExt cx="2572487" cy="8318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31871" y="4006571"/>
              <a:ext cx="2572487" cy="83183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71449" y="2924820"/>
            <a:ext cx="11328567" cy="57844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20395" y="1842278"/>
            <a:ext cx="6965126" cy="82565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31872" y="5723103"/>
            <a:ext cx="2156814" cy="98114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31872" y="6975481"/>
            <a:ext cx="2432795" cy="142269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78259" y="4132013"/>
            <a:ext cx="1941518" cy="64581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29252" y="4957264"/>
            <a:ext cx="7930352" cy="5404640"/>
            <a:chOff x="9129252" y="4957264"/>
            <a:chExt cx="7930352" cy="540464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29252" y="4957264"/>
              <a:ext cx="7930352" cy="54046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15646" y="4006571"/>
            <a:ext cx="3414227" cy="831835"/>
            <a:chOff x="9115646" y="4006571"/>
            <a:chExt cx="3414227" cy="83183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15646" y="4006571"/>
              <a:ext cx="3414227" cy="83183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15922" y="4085754"/>
            <a:ext cx="2411537" cy="61807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65524" y="5506058"/>
            <a:ext cx="2347957" cy="143263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98662" y="4109004"/>
            <a:ext cx="2420118" cy="62944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533333" y="6685006"/>
            <a:ext cx="4561094" cy="3429279"/>
            <a:chOff x="8533333" y="6685006"/>
            <a:chExt cx="4561094" cy="342927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33333" y="6685006"/>
              <a:ext cx="4561094" cy="342927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97634" y="2898410"/>
            <a:ext cx="1869358" cy="409809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-1523810" y="4877381"/>
            <a:ext cx="4408163" cy="150000"/>
            <a:chOff x="-1523810" y="4877381"/>
            <a:chExt cx="4408163" cy="15000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-1523810" y="4877381"/>
              <a:ext cx="4408163" cy="15000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01572" y="448037"/>
            <a:ext cx="2571693" cy="152096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342141" y="5302163"/>
            <a:ext cx="3251358" cy="113640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304762" y="7866528"/>
            <a:ext cx="4876190" cy="851591"/>
            <a:chOff x="13304762" y="7866528"/>
            <a:chExt cx="4876190" cy="85159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304762" y="7866528"/>
              <a:ext cx="4876190" cy="85159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481914" y="7918679"/>
            <a:ext cx="1165706" cy="1165706"/>
            <a:chOff x="14481914" y="7918679"/>
            <a:chExt cx="1165706" cy="116570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81914" y="7918679"/>
              <a:ext cx="1165706" cy="116570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934430" y="8845107"/>
            <a:ext cx="1757330" cy="36596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272382" y="7405964"/>
            <a:ext cx="2608244" cy="3906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29252" y="4957264"/>
            <a:ext cx="7930352" cy="5404640"/>
            <a:chOff x="9129252" y="4957264"/>
            <a:chExt cx="7930352" cy="54046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29252" y="4957264"/>
              <a:ext cx="7930352" cy="54046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4006571"/>
            <a:ext cx="7903141" cy="831835"/>
            <a:chOff x="9142857" y="4006571"/>
            <a:chExt cx="7903141" cy="831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4006571"/>
              <a:ext cx="7903141" cy="831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4653" y="4957264"/>
            <a:ext cx="3414227" cy="2664225"/>
            <a:chOff x="4844653" y="4957264"/>
            <a:chExt cx="3414227" cy="26642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4653" y="4957264"/>
              <a:ext cx="3414227" cy="26642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44653" y="1620938"/>
            <a:ext cx="12201346" cy="2077061"/>
            <a:chOff x="4844653" y="1620938"/>
            <a:chExt cx="12201346" cy="20770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4653" y="1620938"/>
              <a:ext cx="12201346" cy="20770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49007" y="2701399"/>
            <a:ext cx="11795261" cy="28571"/>
            <a:chOff x="5049007" y="2701399"/>
            <a:chExt cx="11795261" cy="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9007" y="2701399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58879" y="4358203"/>
            <a:ext cx="856767" cy="128571"/>
            <a:chOff x="8258879" y="4358203"/>
            <a:chExt cx="856767" cy="1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8879" y="4358203"/>
              <a:ext cx="856767" cy="1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44653" y="4006571"/>
            <a:ext cx="3414227" cy="831835"/>
            <a:chOff x="4844653" y="4006571"/>
            <a:chExt cx="3414227" cy="8318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44653" y="4006571"/>
              <a:ext cx="3414227" cy="83183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71449" y="2924820"/>
            <a:ext cx="11328567" cy="57844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20395" y="1842278"/>
            <a:ext cx="6965126" cy="82565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22850" y="4101068"/>
            <a:ext cx="3065423" cy="68935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14159" y="5323245"/>
            <a:ext cx="2480328" cy="186677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98662" y="4098680"/>
            <a:ext cx="2178451" cy="70546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7634" y="2898410"/>
            <a:ext cx="1869358" cy="40980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1523810" y="4877381"/>
            <a:ext cx="4408163" cy="150000"/>
            <a:chOff x="-1523810" y="4877381"/>
            <a:chExt cx="4408163" cy="1500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1523810" y="4877381"/>
              <a:ext cx="4408163" cy="15000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1572" y="448037"/>
            <a:ext cx="2571693" cy="152096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26268" y="5370864"/>
            <a:ext cx="5261834" cy="81630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795738" y="6723175"/>
            <a:ext cx="8597380" cy="3562539"/>
            <a:chOff x="8795738" y="6723175"/>
            <a:chExt cx="8597380" cy="356253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95738" y="6723175"/>
              <a:ext cx="8597380" cy="35625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187182" y="7364680"/>
            <a:ext cx="3205936" cy="2798401"/>
            <a:chOff x="14187182" y="7364680"/>
            <a:chExt cx="3205936" cy="279840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87182" y="7364680"/>
              <a:ext cx="3205936" cy="27984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620938"/>
            <a:ext cx="12201346" cy="2184655"/>
            <a:chOff x="4844653" y="1620938"/>
            <a:chExt cx="12201346" cy="21846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620938"/>
              <a:ext cx="12201346" cy="21846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17347" y="4052619"/>
            <a:ext cx="622624" cy="128571"/>
            <a:chOff x="10617347" y="4052619"/>
            <a:chExt cx="622624" cy="1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0617347" y="4052619"/>
              <a:ext cx="622624" cy="1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49007" y="2701399"/>
            <a:ext cx="11795261" cy="28571"/>
            <a:chOff x="5049007" y="2701399"/>
            <a:chExt cx="11795261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9007" y="2701399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62616" y="3859786"/>
            <a:ext cx="446833" cy="736669"/>
            <a:chOff x="17062616" y="3859786"/>
            <a:chExt cx="446833" cy="7366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">
              <a:off x="17062616" y="3859786"/>
              <a:ext cx="446833" cy="73666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54659" y="1842278"/>
            <a:ext cx="5222840" cy="8256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71449" y="2953392"/>
            <a:ext cx="8037567" cy="5191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600577" y="4963939"/>
            <a:ext cx="4380952" cy="150000"/>
            <a:chOff x="-1600577" y="4963939"/>
            <a:chExt cx="4380952" cy="15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1600577" y="4963939"/>
              <a:ext cx="4380952" cy="1500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6101" y="2898410"/>
            <a:ext cx="1987006" cy="40980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028237" y="4544218"/>
            <a:ext cx="11834177" cy="5505037"/>
            <a:chOff x="5028237" y="4544218"/>
            <a:chExt cx="11834177" cy="55050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28237" y="4544218"/>
              <a:ext cx="11834177" cy="550503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1572" y="448037"/>
            <a:ext cx="2571798" cy="15090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09312" y="1239986"/>
            <a:ext cx="9509048" cy="1702598"/>
            <a:chOff x="6009312" y="1239986"/>
            <a:chExt cx="9509048" cy="1702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9312" y="1239986"/>
              <a:ext cx="9509048" cy="17025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08228" y="3135102"/>
            <a:ext cx="485238" cy="100201"/>
            <a:chOff x="10508228" y="3135102"/>
            <a:chExt cx="485238" cy="1002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0508228" y="3135102"/>
              <a:ext cx="485238" cy="1002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68574" y="2082037"/>
            <a:ext cx="9192569" cy="22267"/>
            <a:chOff x="6168574" y="2082037"/>
            <a:chExt cx="9192569" cy="222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8574" y="2082037"/>
              <a:ext cx="9192569" cy="222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95062" y="2524446"/>
            <a:ext cx="374832" cy="617965"/>
            <a:chOff x="16095062" y="2524446"/>
            <a:chExt cx="374832" cy="6179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">
              <a:off x="16095062" y="2524446"/>
              <a:ext cx="374832" cy="61796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2986" y="1412490"/>
            <a:ext cx="5544175" cy="71892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63998" y="2278426"/>
            <a:ext cx="8217643" cy="4507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600577" y="4963939"/>
            <a:ext cx="4380952" cy="150000"/>
            <a:chOff x="-1600577" y="4963939"/>
            <a:chExt cx="4380952" cy="15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1600577" y="4963939"/>
              <a:ext cx="4380952" cy="1500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6101" y="2898410"/>
            <a:ext cx="1987006" cy="40980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308075" y="3509455"/>
            <a:ext cx="8718963" cy="2627476"/>
            <a:chOff x="8308075" y="3509455"/>
            <a:chExt cx="8718963" cy="26274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08075" y="3509455"/>
              <a:ext cx="8718963" cy="26274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08075" y="6136931"/>
            <a:ext cx="8718963" cy="4006010"/>
            <a:chOff x="8308075" y="6136931"/>
            <a:chExt cx="8718963" cy="40060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08075" y="6136931"/>
              <a:ext cx="8718963" cy="40060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44843" y="3771615"/>
            <a:ext cx="4130298" cy="4730632"/>
            <a:chOff x="3644843" y="3771615"/>
            <a:chExt cx="4130298" cy="473063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44843" y="3771615"/>
              <a:ext cx="4130298" cy="47306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90421" y="8801567"/>
            <a:ext cx="4305197" cy="1048909"/>
            <a:chOff x="3590421" y="8801567"/>
            <a:chExt cx="4305197" cy="10489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90421" y="8801567"/>
              <a:ext cx="4305197" cy="104890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13258" y="8926466"/>
            <a:ext cx="3557015" cy="8444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1572" y="448037"/>
            <a:ext cx="2571798" cy="15090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09312" y="1239986"/>
            <a:ext cx="9509048" cy="1702598"/>
            <a:chOff x="6009312" y="1239986"/>
            <a:chExt cx="9509048" cy="1702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9312" y="1239986"/>
              <a:ext cx="9509048" cy="17025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08228" y="3135102"/>
            <a:ext cx="485238" cy="100201"/>
            <a:chOff x="10508228" y="3135102"/>
            <a:chExt cx="485238" cy="1002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0508228" y="3135102"/>
              <a:ext cx="485238" cy="1002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68574" y="2082037"/>
            <a:ext cx="9192569" cy="22267"/>
            <a:chOff x="6168574" y="2082037"/>
            <a:chExt cx="9192569" cy="222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8574" y="2082037"/>
              <a:ext cx="9192569" cy="222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95062" y="2524446"/>
            <a:ext cx="374832" cy="617965"/>
            <a:chOff x="16095062" y="2524446"/>
            <a:chExt cx="374832" cy="6179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">
              <a:off x="16095062" y="2524446"/>
              <a:ext cx="374832" cy="61796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97272" y="1412490"/>
            <a:ext cx="6115242" cy="6417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63994" y="2278423"/>
            <a:ext cx="7794814" cy="4535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600577" y="4963939"/>
            <a:ext cx="4380952" cy="150000"/>
            <a:chOff x="-1600577" y="4963939"/>
            <a:chExt cx="4380952" cy="15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1600577" y="4963939"/>
              <a:ext cx="4380952" cy="1500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6101" y="2898410"/>
            <a:ext cx="1987006" cy="40980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84318" y="3482993"/>
            <a:ext cx="12233259" cy="6612245"/>
            <a:chOff x="4684318" y="3482993"/>
            <a:chExt cx="12233259" cy="6612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84318" y="3482993"/>
              <a:ext cx="12233259" cy="66122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1572" y="448037"/>
            <a:ext cx="2571798" cy="15090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82171" y="9248710"/>
            <a:ext cx="8237554" cy="710474"/>
            <a:chOff x="6682171" y="9248710"/>
            <a:chExt cx="8237554" cy="7104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2171" y="9248710"/>
              <a:ext cx="8237554" cy="7104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09312" y="1239986"/>
            <a:ext cx="9509048" cy="1702598"/>
            <a:chOff x="6009312" y="1239986"/>
            <a:chExt cx="9509048" cy="17025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9312" y="1239986"/>
              <a:ext cx="9509048" cy="17025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08228" y="3135102"/>
            <a:ext cx="485238" cy="100201"/>
            <a:chOff x="10508228" y="3135102"/>
            <a:chExt cx="485238" cy="1002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508228" y="3135102"/>
              <a:ext cx="485238" cy="1002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68574" y="2082037"/>
            <a:ext cx="9192569" cy="22267"/>
            <a:chOff x="6168574" y="2082037"/>
            <a:chExt cx="9192569" cy="222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8574" y="2082037"/>
              <a:ext cx="9192569" cy="222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95062" y="2524446"/>
            <a:ext cx="374832" cy="617965"/>
            <a:chOff x="16095062" y="2524446"/>
            <a:chExt cx="374832" cy="6179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">
              <a:off x="16095062" y="2524446"/>
              <a:ext cx="374832" cy="61796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97272" y="1412490"/>
            <a:ext cx="6115242" cy="64170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63994" y="2278423"/>
            <a:ext cx="6822138" cy="4535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600577" y="4963939"/>
            <a:ext cx="4380952" cy="150000"/>
            <a:chOff x="-1600577" y="4963939"/>
            <a:chExt cx="4380952" cy="150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1600577" y="4963939"/>
              <a:ext cx="4380952" cy="15000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6101" y="2898410"/>
            <a:ext cx="1987006" cy="40980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887710" y="3697279"/>
            <a:ext cx="9752251" cy="2031902"/>
            <a:chOff x="5887710" y="3697279"/>
            <a:chExt cx="9752251" cy="20319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87710" y="3697279"/>
              <a:ext cx="9752251" cy="20319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82171" y="6127033"/>
            <a:ext cx="3679437" cy="2817069"/>
            <a:chOff x="6682171" y="6127033"/>
            <a:chExt cx="3679437" cy="281706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26326" y="4902373"/>
              <a:ext cx="7358874" cy="563413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82171" y="6127033"/>
              <a:ext cx="3679437" cy="28170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05540" y="6094535"/>
            <a:ext cx="3842755" cy="2882066"/>
            <a:chOff x="11005540" y="6094535"/>
            <a:chExt cx="3842755" cy="288206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72279" y="4841618"/>
              <a:ext cx="7685510" cy="576413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05540" y="6094535"/>
              <a:ext cx="3842755" cy="288206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36794" y="9391499"/>
            <a:ext cx="7766290" cy="44617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01572" y="448037"/>
            <a:ext cx="2571798" cy="15090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09312" y="1239986"/>
            <a:ext cx="9509048" cy="1702598"/>
            <a:chOff x="6009312" y="1239986"/>
            <a:chExt cx="9509048" cy="1702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9312" y="1239986"/>
              <a:ext cx="9509048" cy="17025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08228" y="3135102"/>
            <a:ext cx="485238" cy="100201"/>
            <a:chOff x="10508228" y="3135102"/>
            <a:chExt cx="485238" cy="1002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0508228" y="3135102"/>
              <a:ext cx="485238" cy="1002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68574" y="2082037"/>
            <a:ext cx="9192569" cy="22267"/>
            <a:chOff x="6168574" y="2082037"/>
            <a:chExt cx="9192569" cy="222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8574" y="2082037"/>
              <a:ext cx="9192569" cy="222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95062" y="2524446"/>
            <a:ext cx="374832" cy="617965"/>
            <a:chOff x="16095062" y="2524446"/>
            <a:chExt cx="374832" cy="6179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">
              <a:off x="16095062" y="2524446"/>
              <a:ext cx="374832" cy="61796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97272" y="1412490"/>
            <a:ext cx="6115242" cy="6417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63994" y="2278423"/>
            <a:ext cx="6548167" cy="4207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600577" y="4963939"/>
            <a:ext cx="4380952" cy="150000"/>
            <a:chOff x="-1600577" y="4963939"/>
            <a:chExt cx="4380952" cy="15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1600577" y="4963939"/>
              <a:ext cx="4380952" cy="1500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6101" y="2898410"/>
            <a:ext cx="1987006" cy="40980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013290" y="3924821"/>
            <a:ext cx="3995464" cy="664171"/>
            <a:chOff x="12013290" y="3924821"/>
            <a:chExt cx="3995464" cy="6641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13290" y="3924821"/>
              <a:ext cx="3995464" cy="66417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09992" y="4038763"/>
            <a:ext cx="2814206" cy="4117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95829" y="3952031"/>
            <a:ext cx="3995464" cy="664171"/>
            <a:chOff x="5695829" y="3952031"/>
            <a:chExt cx="3995464" cy="6641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5829" y="3952031"/>
              <a:ext cx="3995464" cy="66417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92530" y="4065974"/>
            <a:ext cx="2463272" cy="42519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529317" y="9018631"/>
            <a:ext cx="6171429" cy="978113"/>
            <a:chOff x="4529317" y="9018631"/>
            <a:chExt cx="6171429" cy="97811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29317" y="9018631"/>
              <a:ext cx="6171429" cy="97811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39108" y="4803508"/>
            <a:ext cx="5416405" cy="401157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1572" y="448037"/>
            <a:ext cx="2571798" cy="150906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523512" y="4819772"/>
            <a:ext cx="4835157" cy="4668869"/>
            <a:chOff x="11523512" y="4819772"/>
            <a:chExt cx="4835157" cy="466886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23512" y="4819772"/>
              <a:ext cx="4835157" cy="466886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17654" y="9610175"/>
            <a:ext cx="5157100" cy="4225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09312" y="1239986"/>
            <a:ext cx="9509048" cy="1702598"/>
            <a:chOff x="6009312" y="1239986"/>
            <a:chExt cx="9509048" cy="1702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9312" y="1239986"/>
              <a:ext cx="9509048" cy="17025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08228" y="3135102"/>
            <a:ext cx="485238" cy="100201"/>
            <a:chOff x="10508228" y="3135102"/>
            <a:chExt cx="485238" cy="1002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0508228" y="3135102"/>
              <a:ext cx="485238" cy="1002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68574" y="2082037"/>
            <a:ext cx="9192569" cy="22267"/>
            <a:chOff x="6168574" y="2082037"/>
            <a:chExt cx="9192569" cy="222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8574" y="2082037"/>
              <a:ext cx="9192569" cy="222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95062" y="2524446"/>
            <a:ext cx="374832" cy="617965"/>
            <a:chOff x="16095062" y="2524446"/>
            <a:chExt cx="374832" cy="6179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">
              <a:off x="16095062" y="2524446"/>
              <a:ext cx="374832" cy="61796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21987" y="1358068"/>
            <a:ext cx="6831128" cy="7207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50636" y="2265058"/>
            <a:ext cx="6073395" cy="5502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600577" y="4963939"/>
            <a:ext cx="4380952" cy="150000"/>
            <a:chOff x="-1600577" y="4963939"/>
            <a:chExt cx="4380952" cy="15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1600577" y="4963939"/>
              <a:ext cx="4380952" cy="1500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6101" y="2898410"/>
            <a:ext cx="1987006" cy="40980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73886" y="3662334"/>
            <a:ext cx="8933788" cy="12831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09312" y="5578231"/>
            <a:ext cx="9536035" cy="2273144"/>
            <a:chOff x="6009312" y="5578231"/>
            <a:chExt cx="9536035" cy="22731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09312" y="5578231"/>
              <a:ext cx="9536035" cy="22731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66104" y="8422804"/>
            <a:ext cx="3995464" cy="664171"/>
            <a:chOff x="8766104" y="8422804"/>
            <a:chExt cx="3995464" cy="6641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66104" y="8422804"/>
              <a:ext cx="3995464" cy="66417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62801" y="8536749"/>
            <a:ext cx="2694872" cy="41204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00069" y="9348196"/>
            <a:ext cx="4352234" cy="4287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484788" y="8086989"/>
            <a:ext cx="571588" cy="100201"/>
            <a:chOff x="10484788" y="8086989"/>
            <a:chExt cx="571588" cy="10020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60000">
              <a:off x="10484788" y="8086989"/>
              <a:ext cx="571588" cy="10020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1572" y="448037"/>
            <a:ext cx="2571693" cy="15209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18155" y="2351998"/>
            <a:ext cx="9509048" cy="1702598"/>
            <a:chOff x="6118155" y="2351998"/>
            <a:chExt cx="9509048" cy="1702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8155" y="2351998"/>
              <a:ext cx="9509048" cy="17025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81730" y="4587625"/>
            <a:ext cx="1166363" cy="100201"/>
            <a:chOff x="10281730" y="4587625"/>
            <a:chExt cx="1166363" cy="1002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60000">
              <a:off x="10281730" y="4587625"/>
              <a:ext cx="1166363" cy="1002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7417" y="3194049"/>
            <a:ext cx="9192569" cy="22267"/>
            <a:chOff x="6277417" y="3194049"/>
            <a:chExt cx="9192569" cy="222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7417" y="3194049"/>
              <a:ext cx="9192569" cy="222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95062" y="2524446"/>
            <a:ext cx="374832" cy="617965"/>
            <a:chOff x="16095062" y="2524446"/>
            <a:chExt cx="374832" cy="6179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">
              <a:off x="16095062" y="2524446"/>
              <a:ext cx="374832" cy="61796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30831" y="2470080"/>
            <a:ext cx="6831128" cy="7207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59483" y="3377070"/>
            <a:ext cx="6000519" cy="6131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600577" y="4963939"/>
            <a:ext cx="4380952" cy="150000"/>
            <a:chOff x="-1600577" y="4963939"/>
            <a:chExt cx="4380952" cy="15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1600577" y="4963939"/>
              <a:ext cx="4380952" cy="1500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6101" y="2898410"/>
            <a:ext cx="1987006" cy="40980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5134" y="5469520"/>
            <a:ext cx="9448874" cy="8554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69278" y="6950043"/>
            <a:ext cx="9951611" cy="1417526"/>
            <a:chOff x="5869278" y="6950043"/>
            <a:chExt cx="9951611" cy="14175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69278" y="6950043"/>
              <a:ext cx="9951611" cy="141752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1572" y="448037"/>
            <a:ext cx="2571693" cy="152096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09312" y="1239986"/>
            <a:ext cx="9509048" cy="1702598"/>
            <a:chOff x="6009312" y="1239986"/>
            <a:chExt cx="9509048" cy="1702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9312" y="1239986"/>
              <a:ext cx="9509048" cy="17025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08228" y="3135102"/>
            <a:ext cx="485238" cy="100201"/>
            <a:chOff x="10508228" y="3135102"/>
            <a:chExt cx="485238" cy="1002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0508228" y="3135102"/>
              <a:ext cx="485238" cy="1002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68574" y="2082037"/>
            <a:ext cx="9192569" cy="22267"/>
            <a:chOff x="6168574" y="2082037"/>
            <a:chExt cx="9192569" cy="222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8574" y="2082037"/>
              <a:ext cx="9192569" cy="222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95062" y="2524446"/>
            <a:ext cx="374832" cy="617965"/>
            <a:chOff x="16095062" y="2524446"/>
            <a:chExt cx="374832" cy="6179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">
              <a:off x="16095062" y="2524446"/>
              <a:ext cx="374832" cy="61796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21987" y="1358068"/>
            <a:ext cx="6831128" cy="7207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50639" y="2265058"/>
            <a:ext cx="6291433" cy="6168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600577" y="4963939"/>
            <a:ext cx="4380952" cy="150000"/>
            <a:chOff x="-1600577" y="4963939"/>
            <a:chExt cx="4380952" cy="15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1600577" y="4963939"/>
              <a:ext cx="4380952" cy="1500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6101" y="2898410"/>
            <a:ext cx="1987006" cy="40980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73884" y="3474790"/>
            <a:ext cx="8352550" cy="169167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66104" y="9375185"/>
            <a:ext cx="3995464" cy="664171"/>
            <a:chOff x="8766104" y="9375185"/>
            <a:chExt cx="3995464" cy="6641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66104" y="9375185"/>
              <a:ext cx="3995464" cy="66417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62801" y="9489134"/>
            <a:ext cx="2656434" cy="46236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17930" y="5408363"/>
            <a:ext cx="10654179" cy="4904562"/>
            <a:chOff x="5617930" y="5408363"/>
            <a:chExt cx="10654179" cy="49045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17930" y="5408363"/>
              <a:ext cx="10654179" cy="490456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1572" y="448037"/>
            <a:ext cx="2571693" cy="15209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8612" y="1028602"/>
            <a:ext cx="7119919" cy="2085363"/>
            <a:chOff x="1438612" y="1028602"/>
            <a:chExt cx="7119919" cy="2085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8612" y="1028602"/>
              <a:ext cx="7119919" cy="2085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9457" y="6906848"/>
            <a:ext cx="7650054" cy="28571"/>
            <a:chOff x="4639457" y="6906848"/>
            <a:chExt cx="765005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639457" y="6906848"/>
              <a:ext cx="76500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21345" y="3003726"/>
            <a:ext cx="10111641" cy="28571"/>
            <a:chOff x="8521345" y="3003726"/>
            <a:chExt cx="10111641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1345" y="3003726"/>
              <a:ext cx="10111641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3668" y="1125650"/>
            <a:ext cx="1660802" cy="28571"/>
            <a:chOff x="-173668" y="1125650"/>
            <a:chExt cx="1660802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3668" y="1125650"/>
              <a:ext cx="1660802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59737" y="1604518"/>
            <a:ext cx="566240" cy="933529"/>
            <a:chOff x="8859737" y="1604518"/>
            <a:chExt cx="566240" cy="9335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">
              <a:off x="8859737" y="1604518"/>
              <a:ext cx="566240" cy="9335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99217" y="5047620"/>
            <a:ext cx="750909" cy="29074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65909" y="1210175"/>
            <a:ext cx="6262994" cy="167853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13884" y="5047620"/>
            <a:ext cx="7335194" cy="29062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0" y="4877381"/>
            <a:ext cx="4408163" cy="150000"/>
            <a:chOff x="-1523810" y="4877381"/>
            <a:chExt cx="4408163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1523810" y="4877381"/>
              <a:ext cx="4408163" cy="15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28026" y="1372980"/>
            <a:ext cx="5204095" cy="1218491"/>
            <a:chOff x="4928026" y="1372980"/>
            <a:chExt cx="5204095" cy="1218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8026" y="1372980"/>
              <a:ext cx="5204095" cy="1218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62420" y="3089734"/>
            <a:ext cx="359112" cy="541247"/>
            <a:chOff x="4162420" y="3089734"/>
            <a:chExt cx="359112" cy="5412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600000">
              <a:off x="4162420" y="3089734"/>
              <a:ext cx="359112" cy="5412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09490" y="3061212"/>
            <a:ext cx="1003775" cy="64286"/>
            <a:chOff x="7009490" y="3061212"/>
            <a:chExt cx="1003775" cy="6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7009490" y="3061212"/>
              <a:ext cx="1003775" cy="6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09735" y="1543154"/>
            <a:ext cx="3320602" cy="8256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66840" y="4220725"/>
            <a:ext cx="7327112" cy="706584"/>
            <a:chOff x="11866840" y="4220725"/>
            <a:chExt cx="7327112" cy="7065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66840" y="4220725"/>
              <a:ext cx="7327112" cy="7065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48388" y="3942290"/>
            <a:ext cx="700358" cy="1263454"/>
            <a:chOff x="12148388" y="3942290"/>
            <a:chExt cx="700358" cy="12634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12148388" y="3942290"/>
              <a:ext cx="700358" cy="12634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6840" y="5060033"/>
            <a:ext cx="7327112" cy="706584"/>
            <a:chOff x="11866840" y="5060033"/>
            <a:chExt cx="7327112" cy="7065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6840" y="5060033"/>
              <a:ext cx="7327112" cy="7065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31388" y="4198598"/>
            <a:ext cx="700358" cy="2429454"/>
            <a:chOff x="12731388" y="4198598"/>
            <a:chExt cx="700358" cy="242945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12731388" y="4198598"/>
              <a:ext cx="700358" cy="24294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66840" y="5899341"/>
            <a:ext cx="7327112" cy="706584"/>
            <a:chOff x="11866840" y="5899341"/>
            <a:chExt cx="7327112" cy="7065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66840" y="5899341"/>
              <a:ext cx="7327112" cy="7065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21864" y="4647429"/>
            <a:ext cx="700358" cy="3210406"/>
            <a:chOff x="13121864" y="4647429"/>
            <a:chExt cx="700358" cy="32104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3121864" y="4647429"/>
              <a:ext cx="700358" cy="321040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37896" y="4414987"/>
            <a:ext cx="613658" cy="34380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07134" y="4413634"/>
            <a:ext cx="3448705" cy="34588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56944" y="5254292"/>
            <a:ext cx="1812648" cy="30830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74277" y="6093606"/>
            <a:ext cx="2778210" cy="34381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296563" y="6092244"/>
            <a:ext cx="2232201" cy="32086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6101" y="2898410"/>
            <a:ext cx="1987006" cy="409809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866840" y="6754052"/>
            <a:ext cx="7327112" cy="706584"/>
            <a:chOff x="11866840" y="6754052"/>
            <a:chExt cx="7327112" cy="70658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66840" y="6754052"/>
              <a:ext cx="7327112" cy="70658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864721" y="5759283"/>
            <a:ext cx="700358" cy="2696120"/>
            <a:chOff x="12864721" y="5759283"/>
            <a:chExt cx="700358" cy="269612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6200000">
              <a:off x="12864721" y="5759283"/>
              <a:ext cx="700358" cy="269612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74277" y="6948320"/>
            <a:ext cx="2255629" cy="30829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858468" y="6946958"/>
            <a:ext cx="2523163" cy="34380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600372" y="5263701"/>
            <a:ext cx="2541220" cy="34380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866840" y="7643779"/>
            <a:ext cx="7327112" cy="706584"/>
            <a:chOff x="11866840" y="7643779"/>
            <a:chExt cx="7327112" cy="70658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66840" y="7643779"/>
              <a:ext cx="7327112" cy="70658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121864" y="6391867"/>
            <a:ext cx="700358" cy="3210406"/>
            <a:chOff x="13121864" y="6391867"/>
            <a:chExt cx="700358" cy="321040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6200000">
              <a:off x="13121864" y="6391867"/>
              <a:ext cx="700358" cy="321040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74277" y="7838044"/>
            <a:ext cx="2778210" cy="34381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296563" y="7836682"/>
            <a:ext cx="2232201" cy="32086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866840" y="8584863"/>
            <a:ext cx="7327112" cy="706584"/>
            <a:chOff x="11866840" y="8584863"/>
            <a:chExt cx="7327112" cy="70658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866840" y="8584863"/>
              <a:ext cx="7327112" cy="70658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764193" y="7690623"/>
            <a:ext cx="700358" cy="2495065"/>
            <a:chOff x="12764193" y="7690623"/>
            <a:chExt cx="700358" cy="249506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16200000">
              <a:off x="12764193" y="7690623"/>
              <a:ext cx="700358" cy="2495065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974269" y="8779127"/>
            <a:ext cx="2117439" cy="30829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600372" y="8757547"/>
            <a:ext cx="3564296" cy="34269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466667" y="4220725"/>
            <a:ext cx="8126813" cy="5070722"/>
            <a:chOff x="3466667" y="4220725"/>
            <a:chExt cx="8126813" cy="507072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466667" y="4220725"/>
              <a:ext cx="8126813" cy="507072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890650" y="1165988"/>
            <a:ext cx="6171429" cy="2535947"/>
            <a:chOff x="11890650" y="1165988"/>
            <a:chExt cx="6171429" cy="253594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890650" y="1165988"/>
              <a:ext cx="6171429" cy="2535947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301572" y="448037"/>
            <a:ext cx="2571693" cy="152096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0" y="4877381"/>
            <a:ext cx="4408163" cy="150000"/>
            <a:chOff x="-1523810" y="4877381"/>
            <a:chExt cx="4408163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1523810" y="4877381"/>
              <a:ext cx="4408163" cy="15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94868" y="1468218"/>
            <a:ext cx="5204095" cy="1218491"/>
            <a:chOff x="7394868" y="1468218"/>
            <a:chExt cx="5204095" cy="1218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4868" y="1468218"/>
              <a:ext cx="5204095" cy="1218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11535" y="3081836"/>
            <a:ext cx="359112" cy="541247"/>
            <a:chOff x="12711535" y="3081836"/>
            <a:chExt cx="359112" cy="5412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140000">
              <a:off x="12711535" y="3081836"/>
              <a:ext cx="359112" cy="5412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76333" y="3156450"/>
            <a:ext cx="1003775" cy="64286"/>
            <a:chOff x="9476333" y="3156450"/>
            <a:chExt cx="1003775" cy="6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9476333" y="3156450"/>
              <a:ext cx="1003775" cy="6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76573" y="1638392"/>
            <a:ext cx="3343126" cy="8392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66840" y="4220725"/>
            <a:ext cx="7327112" cy="706584"/>
            <a:chOff x="11866840" y="4220725"/>
            <a:chExt cx="7327112" cy="7065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66840" y="4220725"/>
              <a:ext cx="7327112" cy="7065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48388" y="3942290"/>
            <a:ext cx="700358" cy="1263454"/>
            <a:chOff x="12148388" y="3942290"/>
            <a:chExt cx="700358" cy="12634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12148388" y="3942290"/>
              <a:ext cx="700358" cy="12634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6840" y="5060033"/>
            <a:ext cx="7327112" cy="706584"/>
            <a:chOff x="11866840" y="5060033"/>
            <a:chExt cx="7327112" cy="7065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6840" y="5060033"/>
              <a:ext cx="7327112" cy="7065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31388" y="4198598"/>
            <a:ext cx="700358" cy="2429454"/>
            <a:chOff x="12731388" y="4198598"/>
            <a:chExt cx="700358" cy="242945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12731388" y="4198598"/>
              <a:ext cx="700358" cy="24294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66840" y="5899341"/>
            <a:ext cx="7327112" cy="706584"/>
            <a:chOff x="11866840" y="5899341"/>
            <a:chExt cx="7327112" cy="7065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66840" y="5899341"/>
              <a:ext cx="7327112" cy="7065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21864" y="4647429"/>
            <a:ext cx="700358" cy="3210406"/>
            <a:chOff x="13121864" y="4647429"/>
            <a:chExt cx="700358" cy="32104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3121864" y="4647429"/>
              <a:ext cx="700358" cy="321040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37896" y="4414987"/>
            <a:ext cx="613658" cy="34380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07134" y="4413634"/>
            <a:ext cx="3448705" cy="34588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36277" y="5254292"/>
            <a:ext cx="1733325" cy="30830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74277" y="6093606"/>
            <a:ext cx="2778210" cy="34381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296555" y="6092240"/>
            <a:ext cx="2232201" cy="32086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6101" y="2898410"/>
            <a:ext cx="1987006" cy="409809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866840" y="6754052"/>
            <a:ext cx="7327112" cy="706584"/>
            <a:chOff x="11866840" y="6754052"/>
            <a:chExt cx="7327112" cy="70658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66840" y="6754052"/>
              <a:ext cx="7327112" cy="70658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864721" y="5759283"/>
            <a:ext cx="700358" cy="2696120"/>
            <a:chOff x="12864721" y="5759283"/>
            <a:chExt cx="700358" cy="269612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6200000">
              <a:off x="12864721" y="5759283"/>
              <a:ext cx="700358" cy="269612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74269" y="6948316"/>
            <a:ext cx="2037353" cy="30830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858459" y="6946955"/>
            <a:ext cx="2113877" cy="30855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600364" y="5263697"/>
            <a:ext cx="2281639" cy="30856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866840" y="7643779"/>
            <a:ext cx="7327112" cy="706584"/>
            <a:chOff x="11866840" y="7643779"/>
            <a:chExt cx="7327112" cy="70658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66840" y="7643779"/>
              <a:ext cx="7327112" cy="70658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121864" y="6391867"/>
            <a:ext cx="700358" cy="3210406"/>
            <a:chOff x="13121864" y="6391867"/>
            <a:chExt cx="700358" cy="321040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6200000">
              <a:off x="13121864" y="6391867"/>
              <a:ext cx="700358" cy="321040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74277" y="7838044"/>
            <a:ext cx="2778210" cy="34381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296563" y="7836682"/>
            <a:ext cx="2232201" cy="32086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866840" y="8584863"/>
            <a:ext cx="7327112" cy="706584"/>
            <a:chOff x="11866840" y="8584863"/>
            <a:chExt cx="7327112" cy="70658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866840" y="8584863"/>
              <a:ext cx="7327112" cy="70658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764193" y="7690623"/>
            <a:ext cx="700358" cy="2495065"/>
            <a:chOff x="12764193" y="7690623"/>
            <a:chExt cx="700358" cy="249506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16200000">
              <a:off x="12764193" y="7690623"/>
              <a:ext cx="700358" cy="2495065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974269" y="8779127"/>
            <a:ext cx="2117439" cy="30829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600372" y="8757547"/>
            <a:ext cx="3564296" cy="34269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466667" y="4220725"/>
            <a:ext cx="8126813" cy="5070722"/>
            <a:chOff x="3466667" y="4220725"/>
            <a:chExt cx="8126813" cy="507072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466667" y="4220725"/>
              <a:ext cx="8126813" cy="507072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124811" y="225099"/>
            <a:ext cx="3877664" cy="3656984"/>
            <a:chOff x="14124811" y="225099"/>
            <a:chExt cx="3877664" cy="365698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124811" y="225099"/>
              <a:ext cx="3877664" cy="3656984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301572" y="448037"/>
            <a:ext cx="2571693" cy="152096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0" y="4877381"/>
            <a:ext cx="4408163" cy="150000"/>
            <a:chOff x="-1523810" y="4877381"/>
            <a:chExt cx="4408163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1523810" y="4877381"/>
              <a:ext cx="4408163" cy="15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51363" y="1349171"/>
            <a:ext cx="5204095" cy="1218491"/>
            <a:chOff x="8151363" y="1349171"/>
            <a:chExt cx="5204095" cy="1218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51363" y="1349171"/>
              <a:ext cx="5204095" cy="1218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18536" y="2751688"/>
            <a:ext cx="432357" cy="64286"/>
            <a:chOff x="10518536" y="2751688"/>
            <a:chExt cx="432357" cy="6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60000">
              <a:off x="10518536" y="2751688"/>
              <a:ext cx="432357" cy="6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08058" y="1519345"/>
            <a:ext cx="4917164" cy="83926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6101" y="2898410"/>
            <a:ext cx="1987006" cy="40980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61905" y="3154758"/>
            <a:ext cx="14383012" cy="6748913"/>
            <a:chOff x="3561905" y="3154758"/>
            <a:chExt cx="14383012" cy="674891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61905" y="3154758"/>
              <a:ext cx="14383012" cy="674891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1572" y="448037"/>
            <a:ext cx="2571693" cy="152096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54793" y="1584367"/>
            <a:ext cx="5848876" cy="1218491"/>
            <a:chOff x="11054793" y="1584367"/>
            <a:chExt cx="5848876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54793" y="1584367"/>
              <a:ext cx="5848876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54793" y="2936505"/>
            <a:ext cx="5848876" cy="6825400"/>
            <a:chOff x="11054793" y="2936505"/>
            <a:chExt cx="5848876" cy="68254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4793" y="2936505"/>
              <a:ext cx="5848876" cy="68254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02962" y="3003171"/>
            <a:ext cx="5737994" cy="831835"/>
            <a:chOff x="11102962" y="3003171"/>
            <a:chExt cx="5737994" cy="8318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02962" y="3003171"/>
              <a:ext cx="5737994" cy="8318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1187" y="5077330"/>
            <a:ext cx="5737994" cy="831835"/>
            <a:chOff x="11091187" y="5077330"/>
            <a:chExt cx="5737994" cy="8318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91187" y="5077330"/>
              <a:ext cx="5737994" cy="8318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92889" y="7094301"/>
            <a:ext cx="5737994" cy="831835"/>
            <a:chOff x="11092889" y="7094301"/>
            <a:chExt cx="5737994" cy="8318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92889" y="7094301"/>
              <a:ext cx="5737994" cy="83183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56349" y="1843337"/>
            <a:ext cx="5021327" cy="8062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37430" y="3131483"/>
            <a:ext cx="1804909" cy="6893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49807" y="4118843"/>
            <a:ext cx="5248168" cy="8163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07699" y="5205645"/>
            <a:ext cx="3500347" cy="69355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49807" y="6064455"/>
            <a:ext cx="4622225" cy="78237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67565" y="7222616"/>
            <a:ext cx="3230766" cy="61767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45964" y="8145502"/>
            <a:ext cx="4677263" cy="14934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523810" y="4877381"/>
            <a:ext cx="4408163" cy="150000"/>
            <a:chOff x="-1523810" y="4877381"/>
            <a:chExt cx="4408163" cy="150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-1523810" y="4877381"/>
              <a:ext cx="4408163" cy="15000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6101" y="2898410"/>
            <a:ext cx="1987006" cy="40980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540756" y="1584367"/>
            <a:ext cx="5547757" cy="8177538"/>
            <a:chOff x="4540756" y="1584367"/>
            <a:chExt cx="5547757" cy="81775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40756" y="1584367"/>
              <a:ext cx="5547757" cy="817753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01572" y="448037"/>
            <a:ext cx="2571798" cy="15090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620938"/>
            <a:ext cx="12201346" cy="2077061"/>
            <a:chOff x="4844653" y="1620938"/>
            <a:chExt cx="12201346" cy="20770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620938"/>
              <a:ext cx="12201346" cy="20770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44653" y="4957238"/>
            <a:ext cx="5750585" cy="4200573"/>
            <a:chOff x="4844653" y="4957238"/>
            <a:chExt cx="5750585" cy="4200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4653" y="4957238"/>
              <a:ext cx="5750585" cy="4200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49007" y="2701399"/>
            <a:ext cx="11795261" cy="28571"/>
            <a:chOff x="5049007" y="2701399"/>
            <a:chExt cx="11795261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9007" y="2701399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5238" y="4353774"/>
            <a:ext cx="1141699" cy="137429"/>
            <a:chOff x="10595238" y="4353774"/>
            <a:chExt cx="1141699" cy="137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5238" y="4353774"/>
              <a:ext cx="1141699" cy="137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44653" y="4006571"/>
            <a:ext cx="5750585" cy="831811"/>
            <a:chOff x="4844653" y="4006571"/>
            <a:chExt cx="5750585" cy="8318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4653" y="4006571"/>
              <a:ext cx="5750585" cy="8318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71449" y="2924820"/>
            <a:ext cx="7480900" cy="5376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20392" y="1842278"/>
            <a:ext cx="7122526" cy="8392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77865" y="5299717"/>
            <a:ext cx="3569427" cy="142266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23551" y="4104799"/>
            <a:ext cx="4112283" cy="6893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736938" y="4957264"/>
            <a:ext cx="5309061" cy="4200691"/>
            <a:chOff x="11736938" y="4957264"/>
            <a:chExt cx="5309061" cy="42006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36938" y="4957264"/>
              <a:ext cx="5309061" cy="42006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36938" y="4006571"/>
            <a:ext cx="5309061" cy="831835"/>
            <a:chOff x="11736938" y="4006571"/>
            <a:chExt cx="5309061" cy="8318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36938" y="4006571"/>
              <a:ext cx="5309061" cy="83183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73295" y="4132011"/>
            <a:ext cx="4318985" cy="68934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22660" y="5299716"/>
            <a:ext cx="2979109" cy="9779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7634" y="2898410"/>
            <a:ext cx="1869358" cy="40979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1523810" y="4877381"/>
            <a:ext cx="4408163" cy="150000"/>
            <a:chOff x="-1523810" y="4877381"/>
            <a:chExt cx="4408163" cy="15000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-1523810" y="4877381"/>
              <a:ext cx="4408163" cy="15000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52382" y="6427728"/>
            <a:ext cx="5021385" cy="275404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99343" y="9391555"/>
            <a:ext cx="3539525" cy="68548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216912" y="7009906"/>
            <a:ext cx="5102576" cy="146478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468083" y="8792927"/>
            <a:ext cx="2503724" cy="1151713"/>
            <a:chOff x="6468083" y="8792927"/>
            <a:chExt cx="2503724" cy="115171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68083" y="8792927"/>
              <a:ext cx="2503724" cy="11517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93707" y="0"/>
            <a:ext cx="18573528" cy="10341685"/>
            <a:chOff x="-93707" y="0"/>
            <a:chExt cx="18573528" cy="1034168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93707" y="0"/>
              <a:ext cx="18573528" cy="1034168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01572" y="448037"/>
            <a:ext cx="2571693" cy="152096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261084" y="4059116"/>
            <a:ext cx="3336617" cy="729061"/>
            <a:chOff x="9261084" y="4059116"/>
            <a:chExt cx="3336617" cy="72906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61084" y="4059116"/>
              <a:ext cx="3336617" cy="7290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937603" y="4161938"/>
            <a:ext cx="3187214" cy="556366"/>
            <a:chOff x="13937603" y="4161938"/>
            <a:chExt cx="3187214" cy="55636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937603" y="4161938"/>
              <a:ext cx="3187214" cy="55636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852739" y="4114990"/>
            <a:ext cx="3849052" cy="64732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464895" y="4132600"/>
            <a:ext cx="2691633" cy="57686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620938"/>
            <a:ext cx="12201346" cy="2077061"/>
            <a:chOff x="4844653" y="1620938"/>
            <a:chExt cx="12201346" cy="20770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620938"/>
              <a:ext cx="12201346" cy="20770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44653" y="4957238"/>
            <a:ext cx="5750585" cy="4200573"/>
            <a:chOff x="4844653" y="4957238"/>
            <a:chExt cx="5750585" cy="4200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4653" y="4957238"/>
              <a:ext cx="5750585" cy="4200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49007" y="2701399"/>
            <a:ext cx="11795261" cy="28571"/>
            <a:chOff x="5049007" y="2701399"/>
            <a:chExt cx="11795261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9007" y="2701399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5238" y="4353774"/>
            <a:ext cx="1141699" cy="137429"/>
            <a:chOff x="10595238" y="4353774"/>
            <a:chExt cx="1141699" cy="137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5238" y="4353774"/>
              <a:ext cx="1141699" cy="137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44653" y="4006571"/>
            <a:ext cx="5750585" cy="831811"/>
            <a:chOff x="4844653" y="4006571"/>
            <a:chExt cx="5750585" cy="8318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4653" y="4006571"/>
              <a:ext cx="5750585" cy="8318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71449" y="2924820"/>
            <a:ext cx="7480900" cy="5376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20392" y="1842278"/>
            <a:ext cx="7122526" cy="8392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77865" y="5299717"/>
            <a:ext cx="3569427" cy="142266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23551" y="4104799"/>
            <a:ext cx="4112283" cy="6893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736938" y="4957264"/>
            <a:ext cx="5309061" cy="4200691"/>
            <a:chOff x="11736938" y="4957264"/>
            <a:chExt cx="5309061" cy="42006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36938" y="4957264"/>
              <a:ext cx="5309061" cy="42006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36938" y="4006571"/>
            <a:ext cx="5309061" cy="831835"/>
            <a:chOff x="11736938" y="4006571"/>
            <a:chExt cx="5309061" cy="8318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36938" y="4006571"/>
              <a:ext cx="5309061" cy="83183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73295" y="4132011"/>
            <a:ext cx="4318985" cy="68934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22660" y="5299716"/>
            <a:ext cx="2979109" cy="9779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7634" y="2898410"/>
            <a:ext cx="1869358" cy="40979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1523810" y="4877381"/>
            <a:ext cx="4408163" cy="150000"/>
            <a:chOff x="-1523810" y="4877381"/>
            <a:chExt cx="4408163" cy="15000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-1523810" y="4877381"/>
              <a:ext cx="4408163" cy="15000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52382" y="6427728"/>
            <a:ext cx="5021385" cy="275404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99343" y="9391555"/>
            <a:ext cx="3539525" cy="68548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216912" y="7009906"/>
            <a:ext cx="5102576" cy="146478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468083" y="8792927"/>
            <a:ext cx="2503724" cy="1151713"/>
            <a:chOff x="6468083" y="8792927"/>
            <a:chExt cx="2503724" cy="115171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68083" y="8792927"/>
              <a:ext cx="2503724" cy="115171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01572" y="448037"/>
            <a:ext cx="2571693" cy="152096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9661" y="7792023"/>
            <a:ext cx="3544057" cy="4213221"/>
            <a:chOff x="419661" y="7792023"/>
            <a:chExt cx="3544057" cy="42132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661" y="7792023"/>
              <a:ext cx="3544057" cy="42132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44653" y="1620938"/>
            <a:ext cx="12201346" cy="2077061"/>
            <a:chOff x="4844653" y="1620938"/>
            <a:chExt cx="12201346" cy="20770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4653" y="1620938"/>
              <a:ext cx="12201346" cy="20770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4653" y="4957238"/>
            <a:ext cx="5750585" cy="4200573"/>
            <a:chOff x="4844653" y="4957238"/>
            <a:chExt cx="5750585" cy="42005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4653" y="4957238"/>
              <a:ext cx="5750585" cy="42005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49007" y="2701399"/>
            <a:ext cx="11795261" cy="28571"/>
            <a:chOff x="5049007" y="2701399"/>
            <a:chExt cx="11795261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9007" y="2701399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95238" y="4353774"/>
            <a:ext cx="1141699" cy="137429"/>
            <a:chOff x="10595238" y="4353774"/>
            <a:chExt cx="1141699" cy="137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5238" y="4353774"/>
              <a:ext cx="1141699" cy="137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44653" y="4006571"/>
            <a:ext cx="5750585" cy="831811"/>
            <a:chOff x="4844653" y="4006571"/>
            <a:chExt cx="5750585" cy="8318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4653" y="4006571"/>
              <a:ext cx="5750585" cy="83181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1449" y="2924820"/>
            <a:ext cx="8079319" cy="5376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20392" y="1842278"/>
            <a:ext cx="6802783" cy="83926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77869" y="5299717"/>
            <a:ext cx="3739742" cy="97827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23555" y="4104803"/>
            <a:ext cx="3069655" cy="6176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736938" y="4957264"/>
            <a:ext cx="5309061" cy="4200691"/>
            <a:chOff x="11736938" y="4957264"/>
            <a:chExt cx="5309061" cy="42006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36938" y="4957264"/>
              <a:ext cx="5309061" cy="42006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36938" y="4006571"/>
            <a:ext cx="5309061" cy="831835"/>
            <a:chOff x="11736938" y="4006571"/>
            <a:chExt cx="5309061" cy="8318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36938" y="4006571"/>
              <a:ext cx="5309061" cy="83183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73335" y="4132011"/>
            <a:ext cx="3026680" cy="69355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70279" y="5504062"/>
            <a:ext cx="2831452" cy="53389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7634" y="2898410"/>
            <a:ext cx="1869358" cy="40979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-1523810" y="4877381"/>
            <a:ext cx="4408163" cy="150000"/>
            <a:chOff x="-1523810" y="4877381"/>
            <a:chExt cx="4408163" cy="1500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-1523810" y="4877381"/>
              <a:ext cx="4408163" cy="15000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952382" y="6427725"/>
            <a:ext cx="5030718" cy="101096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096830" y="6427725"/>
            <a:ext cx="5263709" cy="14317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409746" y="8098082"/>
            <a:ext cx="2696610" cy="2083139"/>
            <a:chOff x="4409746" y="8098082"/>
            <a:chExt cx="2696610" cy="208313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09746" y="8098082"/>
              <a:ext cx="2696610" cy="20831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45036" y="8098082"/>
            <a:ext cx="3600289" cy="2062419"/>
            <a:chOff x="7345036" y="8098082"/>
            <a:chExt cx="3600289" cy="206241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45036" y="8098082"/>
              <a:ext cx="3600289" cy="20624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53373" y="8098082"/>
            <a:ext cx="6171429" cy="2083139"/>
            <a:chOff x="11353373" y="8098082"/>
            <a:chExt cx="6171429" cy="208313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353373" y="8098082"/>
              <a:ext cx="6171429" cy="208313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13554" y="8050465"/>
            <a:ext cx="3064704" cy="51262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13554" y="8673707"/>
            <a:ext cx="3491113" cy="142036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01572" y="448037"/>
            <a:ext cx="2571693" cy="152096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620938"/>
            <a:ext cx="12201346" cy="2077061"/>
            <a:chOff x="4844653" y="1620938"/>
            <a:chExt cx="12201346" cy="20770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620938"/>
              <a:ext cx="12201346" cy="20770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49007" y="2701399"/>
            <a:ext cx="11795261" cy="28571"/>
            <a:chOff x="5049007" y="2701399"/>
            <a:chExt cx="11795261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007" y="2701399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44653" y="4149428"/>
            <a:ext cx="5750585" cy="831811"/>
            <a:chOff x="4844653" y="4149428"/>
            <a:chExt cx="5750585" cy="8318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4653" y="4149428"/>
              <a:ext cx="5750585" cy="8318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1449" y="2924820"/>
            <a:ext cx="8079319" cy="5376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20392" y="1842278"/>
            <a:ext cx="6802783" cy="8392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23555" y="4247660"/>
            <a:ext cx="3113188" cy="6377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36938" y="4149428"/>
            <a:ext cx="5309061" cy="831835"/>
            <a:chOff x="11736938" y="4149428"/>
            <a:chExt cx="5309061" cy="8318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36938" y="4149428"/>
              <a:ext cx="5309061" cy="83183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73335" y="4274868"/>
            <a:ext cx="3026680" cy="69355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7634" y="2898410"/>
            <a:ext cx="1869358" cy="40979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523810" y="4877381"/>
            <a:ext cx="4408163" cy="150000"/>
            <a:chOff x="-1523810" y="4877381"/>
            <a:chExt cx="4408163" cy="150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1523810" y="4877381"/>
              <a:ext cx="4408163" cy="15000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50192" y="5418754"/>
            <a:ext cx="4958776" cy="1420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413949" y="7160538"/>
            <a:ext cx="6611992" cy="2083139"/>
            <a:chOff x="4413949" y="7160538"/>
            <a:chExt cx="6611992" cy="20831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13949" y="7160538"/>
              <a:ext cx="6611992" cy="20831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55516" y="5423201"/>
            <a:ext cx="4969890" cy="366574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1572" y="448037"/>
            <a:ext cx="2571693" cy="152096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77726" y="4078957"/>
            <a:ext cx="9330263" cy="2202337"/>
            <a:chOff x="4477726" y="4078957"/>
            <a:chExt cx="9330263" cy="22023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7726" y="4078957"/>
              <a:ext cx="9330263" cy="22023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22084" y="4500005"/>
            <a:ext cx="4402550" cy="13093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1572" y="448037"/>
            <a:ext cx="2571693" cy="15209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78873" y="2003581"/>
            <a:ext cx="5387519" cy="1218491"/>
            <a:chOff x="4478873" y="2003581"/>
            <a:chExt cx="5387519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8873" y="2003581"/>
              <a:ext cx="5387519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64473" y="1176314"/>
            <a:ext cx="449696" cy="677774"/>
            <a:chOff x="9964473" y="1176314"/>
            <a:chExt cx="449696" cy="6777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140000">
              <a:off x="9964473" y="1176314"/>
              <a:ext cx="449696" cy="677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47634" y="4030118"/>
            <a:ext cx="4228025" cy="150000"/>
            <a:chOff x="-1447634" y="4030118"/>
            <a:chExt cx="4228025" cy="150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340000">
              <a:off x="-1447634" y="4030118"/>
              <a:ext cx="4228025" cy="15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09598" y="3146285"/>
            <a:ext cx="9072561" cy="28571"/>
            <a:chOff x="9309598" y="3146285"/>
            <a:chExt cx="9072561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9598" y="3146285"/>
              <a:ext cx="9072561" cy="28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52208" y="2270897"/>
            <a:ext cx="5407336" cy="6998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88398" y="7708815"/>
            <a:ext cx="9199624" cy="11110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1915" y="2145182"/>
            <a:ext cx="1895796" cy="40981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516968" y="3729750"/>
            <a:ext cx="3248744" cy="3398111"/>
            <a:chOff x="4516968" y="3729750"/>
            <a:chExt cx="3248744" cy="33981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16968" y="3729750"/>
              <a:ext cx="3248744" cy="33981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66849" y="3729750"/>
            <a:ext cx="8396986" cy="3398111"/>
            <a:chOff x="9066849" y="3729750"/>
            <a:chExt cx="8396986" cy="33981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66849" y="3729750"/>
              <a:ext cx="8396986" cy="33981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16968" y="9128903"/>
            <a:ext cx="4896519" cy="813955"/>
            <a:chOff x="4516968" y="9128903"/>
            <a:chExt cx="4896519" cy="8139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16968" y="9128903"/>
              <a:ext cx="4896519" cy="81395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58032" y="9268537"/>
            <a:ext cx="4276046" cy="56684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1572" y="448037"/>
            <a:ext cx="2571693" cy="152096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21700" y="5562603"/>
            <a:ext cx="3547918" cy="30001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50420" y="6581994"/>
            <a:ext cx="1650676" cy="3835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78987" y="6143523"/>
            <a:ext cx="5387519" cy="1218491"/>
            <a:chOff x="4478987" y="6143523"/>
            <a:chExt cx="5387519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8987" y="6143523"/>
              <a:ext cx="5387519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42992" y="6629500"/>
            <a:ext cx="449696" cy="677774"/>
            <a:chOff x="10542992" y="6629500"/>
            <a:chExt cx="449696" cy="6777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140000">
              <a:off x="10542992" y="6629500"/>
              <a:ext cx="449696" cy="677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47634" y="4030118"/>
            <a:ext cx="4228025" cy="150000"/>
            <a:chOff x="-1447634" y="4030118"/>
            <a:chExt cx="4228025" cy="150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340000">
              <a:off x="-1447634" y="4030118"/>
              <a:ext cx="4228025" cy="15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28533" y="7299291"/>
            <a:ext cx="4762057" cy="28571"/>
            <a:chOff x="-228533" y="7299291"/>
            <a:chExt cx="4762057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228533" y="7299291"/>
              <a:ext cx="4762057" cy="28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49988" y="6340549"/>
            <a:ext cx="5094065" cy="8399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31372" y="7711382"/>
            <a:ext cx="7107167" cy="11075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1915" y="2145182"/>
            <a:ext cx="1895796" cy="40981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78987" y="1990524"/>
            <a:ext cx="12730087" cy="3498603"/>
            <a:chOff x="4478987" y="1990524"/>
            <a:chExt cx="12730087" cy="34986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78987" y="1990524"/>
              <a:ext cx="12730087" cy="349860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1572" y="448037"/>
            <a:ext cx="2571693" cy="15209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298037" y="1467908"/>
            <a:ext cx="2739445" cy="2739445"/>
            <a:chOff x="15298037" y="1467908"/>
            <a:chExt cx="2739445" cy="27394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98037" y="1467908"/>
              <a:ext cx="2739445" cy="273944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08514" y="1454575"/>
            <a:ext cx="1541340" cy="3659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478987" y="9191874"/>
            <a:ext cx="4896519" cy="813955"/>
            <a:chOff x="4478987" y="9191874"/>
            <a:chExt cx="4896519" cy="8139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78987" y="9191874"/>
              <a:ext cx="4896519" cy="81395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20054" y="9331505"/>
            <a:ext cx="4150304" cy="56684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161447" y="7054238"/>
            <a:ext cx="3544057" cy="4213221"/>
            <a:chOff x="14161447" y="7054238"/>
            <a:chExt cx="3544057" cy="42132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161447" y="7054238"/>
              <a:ext cx="3544057" cy="421322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91413" y="7255538"/>
            <a:ext cx="2945265" cy="54612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93602" y="7859851"/>
            <a:ext cx="3324577" cy="22029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9621541"/>
            <a:ext cx="12201346" cy="554184"/>
            <a:chOff x="4844653" y="9621541"/>
            <a:chExt cx="12201346" cy="5541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9621541"/>
              <a:ext cx="12201346" cy="5541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45326" y="5503424"/>
            <a:ext cx="6100673" cy="2442400"/>
            <a:chOff x="10945326" y="5503424"/>
            <a:chExt cx="6100673" cy="24424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5326" y="5503424"/>
              <a:ext cx="6100673" cy="24424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4653" y="1620938"/>
            <a:ext cx="12201346" cy="2077061"/>
            <a:chOff x="4844653" y="1620938"/>
            <a:chExt cx="12201346" cy="20770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4653" y="1620938"/>
              <a:ext cx="12201346" cy="2077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44653" y="8654778"/>
            <a:ext cx="12201346" cy="769560"/>
            <a:chOff x="4844653" y="8654778"/>
            <a:chExt cx="12201346" cy="7695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4653" y="8654778"/>
              <a:ext cx="12201346" cy="7695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49007" y="2701399"/>
            <a:ext cx="11795261" cy="28571"/>
            <a:chOff x="5049007" y="2701399"/>
            <a:chExt cx="11795261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9007" y="2701399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600577" y="4963939"/>
            <a:ext cx="4380952" cy="150000"/>
            <a:chOff x="-1600577" y="4963939"/>
            <a:chExt cx="4380952" cy="150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1600577" y="4963939"/>
              <a:ext cx="4380952" cy="15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42919" y="8767741"/>
            <a:ext cx="3122299" cy="5185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71449" y="2924820"/>
            <a:ext cx="7776624" cy="53595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60411" y="1842278"/>
            <a:ext cx="4349507" cy="83926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6100" y="2898406"/>
            <a:ext cx="2378339" cy="40980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844653" y="4040107"/>
            <a:ext cx="5936300" cy="1818069"/>
            <a:chOff x="4844653" y="4040107"/>
            <a:chExt cx="5936300" cy="18180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44653" y="4040107"/>
              <a:ext cx="5936300" cy="18180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44653" y="6093927"/>
            <a:ext cx="5938172" cy="1962015"/>
            <a:chOff x="4844653" y="6093927"/>
            <a:chExt cx="5938172" cy="196201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44653" y="6093927"/>
              <a:ext cx="5938172" cy="196201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59897" y="9684353"/>
            <a:ext cx="3441720" cy="46237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15239" y="4202361"/>
            <a:ext cx="6002968" cy="117035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1572" y="448037"/>
            <a:ext cx="2571798" cy="150906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19661" y="7792023"/>
            <a:ext cx="3544057" cy="4213221"/>
            <a:chOff x="419661" y="7792023"/>
            <a:chExt cx="3544057" cy="42132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9661" y="7792023"/>
              <a:ext cx="3544057" cy="421322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49610" y="7993327"/>
            <a:ext cx="3042522" cy="52145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2600" y="9739113"/>
            <a:ext cx="3564559" cy="34557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51805" y="8597639"/>
            <a:ext cx="3214910" cy="117182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51806" y="7335439"/>
            <a:ext cx="2534853" cy="44394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53582" y="5589141"/>
            <a:ext cx="2945265" cy="54612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907239" y="6169953"/>
            <a:ext cx="5447187" cy="151980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647444" y="8059991"/>
            <a:ext cx="4544006" cy="46236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111054" y="7503537"/>
            <a:ext cx="816034" cy="816034"/>
            <a:chOff x="7111054" y="7503537"/>
            <a:chExt cx="816034" cy="81603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11054" y="7503537"/>
              <a:ext cx="816034" cy="81603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567069" y="8147142"/>
            <a:ext cx="1732530" cy="3659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9621541"/>
            <a:ext cx="12201346" cy="554184"/>
            <a:chOff x="4844653" y="9621541"/>
            <a:chExt cx="12201346" cy="5541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9621541"/>
              <a:ext cx="12201346" cy="5541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45326" y="5503424"/>
            <a:ext cx="6100673" cy="2442400"/>
            <a:chOff x="10945326" y="5503424"/>
            <a:chExt cx="6100673" cy="24424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5326" y="5503424"/>
              <a:ext cx="6100673" cy="24424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4653" y="1620938"/>
            <a:ext cx="12201346" cy="2077061"/>
            <a:chOff x="4844653" y="1620938"/>
            <a:chExt cx="12201346" cy="20770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4653" y="1620938"/>
              <a:ext cx="12201346" cy="2077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44653" y="8654778"/>
            <a:ext cx="12201346" cy="769560"/>
            <a:chOff x="4844653" y="8654778"/>
            <a:chExt cx="12201346" cy="7695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4653" y="8654778"/>
              <a:ext cx="12201346" cy="7695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49007" y="2701399"/>
            <a:ext cx="11795261" cy="28571"/>
            <a:chOff x="5049007" y="2701399"/>
            <a:chExt cx="11795261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9007" y="2701399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600577" y="4963939"/>
            <a:ext cx="4380952" cy="150000"/>
            <a:chOff x="-1600577" y="4963939"/>
            <a:chExt cx="4380952" cy="150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1600577" y="4963939"/>
              <a:ext cx="4380952" cy="15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42916" y="8767744"/>
            <a:ext cx="3093052" cy="5151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71449" y="2924820"/>
            <a:ext cx="8381986" cy="53628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60411" y="1842278"/>
            <a:ext cx="4296983" cy="83926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6100" y="2898406"/>
            <a:ext cx="2378339" cy="409809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59896" y="9684382"/>
            <a:ext cx="3099730" cy="45956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15239" y="4202363"/>
            <a:ext cx="6124387" cy="117035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1572" y="448037"/>
            <a:ext cx="2571798" cy="150906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2600" y="9739113"/>
            <a:ext cx="3564559" cy="3455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53582" y="5589141"/>
            <a:ext cx="2945265" cy="54612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07239" y="6169953"/>
            <a:ext cx="5447187" cy="152453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47444" y="8059991"/>
            <a:ext cx="4544006" cy="46236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825605" y="3889524"/>
            <a:ext cx="5715709" cy="2468571"/>
            <a:chOff x="4825605" y="3889524"/>
            <a:chExt cx="5715709" cy="24685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25605" y="3889524"/>
              <a:ext cx="5715709" cy="246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98535" y="4042887"/>
            <a:ext cx="2199940" cy="2199940"/>
            <a:chOff x="7298535" y="4042887"/>
            <a:chExt cx="2199940" cy="219994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98535" y="4042887"/>
              <a:ext cx="2199940" cy="219994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308449" y="7771115"/>
            <a:ext cx="5058006" cy="75189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593937" y="5823425"/>
            <a:ext cx="2398387" cy="36596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844653" y="6380164"/>
            <a:ext cx="5696662" cy="1723240"/>
            <a:chOff x="4844653" y="6380164"/>
            <a:chExt cx="5696662" cy="172324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844653" y="6380164"/>
              <a:ext cx="5696662" cy="17232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0" y="4877381"/>
            <a:ext cx="4408163" cy="150000"/>
            <a:chOff x="-1523810" y="4877381"/>
            <a:chExt cx="4408163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1523810" y="4877381"/>
              <a:ext cx="4408163" cy="15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0439" y="8724911"/>
            <a:ext cx="8669326" cy="1218491"/>
            <a:chOff x="3420439" y="8724911"/>
            <a:chExt cx="8669326" cy="1218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0439" y="8724911"/>
              <a:ext cx="8669326" cy="1218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53055" y="1392028"/>
            <a:ext cx="5204095" cy="1218491"/>
            <a:chOff x="5153055" y="1392028"/>
            <a:chExt cx="5204095" cy="1218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3055" y="1392028"/>
              <a:ext cx="5204095" cy="1218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05276" y="2163338"/>
            <a:ext cx="359112" cy="541247"/>
            <a:chOff x="11105276" y="2163338"/>
            <a:chExt cx="359112" cy="5412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40000">
              <a:off x="11105276" y="2163338"/>
              <a:ext cx="359112" cy="5412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56800" y="2968256"/>
            <a:ext cx="779938" cy="64286"/>
            <a:chOff x="7356800" y="2968256"/>
            <a:chExt cx="779938" cy="6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340000">
              <a:off x="7356800" y="2968256"/>
              <a:ext cx="779938" cy="6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25372" y="7581410"/>
            <a:ext cx="2235066" cy="831835"/>
            <a:chOff x="4225372" y="7581410"/>
            <a:chExt cx="2235066" cy="8318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25372" y="7581410"/>
              <a:ext cx="2235066" cy="8318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14279" y="7021892"/>
            <a:ext cx="2440830" cy="21429"/>
            <a:chOff x="5314279" y="7021892"/>
            <a:chExt cx="2440830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14279" y="7021892"/>
              <a:ext cx="2440830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75328" y="7285192"/>
            <a:ext cx="528195" cy="64286"/>
            <a:chOff x="5075328" y="7285192"/>
            <a:chExt cx="528195" cy="6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340000">
              <a:off x="5075328" y="7285192"/>
              <a:ext cx="528195" cy="6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49766" y="7582600"/>
            <a:ext cx="2235066" cy="831835"/>
            <a:chOff x="9049766" y="7582600"/>
            <a:chExt cx="2235066" cy="83183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49766" y="7582600"/>
              <a:ext cx="2235066" cy="8318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56750" y="7582600"/>
            <a:ext cx="2235066" cy="831835"/>
            <a:chOff x="6656750" y="7582600"/>
            <a:chExt cx="2235066" cy="8318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56750" y="7582600"/>
              <a:ext cx="2235066" cy="8318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751864" y="7031416"/>
            <a:ext cx="2438625" cy="21429"/>
            <a:chOff x="7751864" y="7031416"/>
            <a:chExt cx="2438625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1864" y="7031416"/>
              <a:ext cx="2438625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896681" y="7279840"/>
            <a:ext cx="541235" cy="64286"/>
            <a:chOff x="9896681" y="7279840"/>
            <a:chExt cx="541235" cy="6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9896681" y="7279840"/>
              <a:ext cx="541235" cy="6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099834" y="6885668"/>
            <a:ext cx="1329717" cy="64286"/>
            <a:chOff x="7099834" y="6885668"/>
            <a:chExt cx="1329717" cy="6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340000">
              <a:off x="7099834" y="6885668"/>
              <a:ext cx="1329717" cy="6428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12573" y="7748316"/>
            <a:ext cx="1509766" cy="57447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43963" y="7746135"/>
            <a:ext cx="1354043" cy="57447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37011" y="7749506"/>
            <a:ext cx="1431595" cy="51506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156153" y="9068287"/>
            <a:ext cx="4949682" cy="58472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634760" y="1562200"/>
            <a:ext cx="3870516" cy="82565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97634" y="2898410"/>
            <a:ext cx="1869358" cy="409809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600173" y="3629051"/>
            <a:ext cx="7327112" cy="706584"/>
            <a:chOff x="11600173" y="3629051"/>
            <a:chExt cx="7327112" cy="70658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600173" y="3629051"/>
              <a:ext cx="7327112" cy="70658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881722" y="3350615"/>
            <a:ext cx="700358" cy="1263454"/>
            <a:chOff x="11881722" y="3350615"/>
            <a:chExt cx="700358" cy="126345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6200000">
              <a:off x="11881722" y="3350615"/>
              <a:ext cx="700358" cy="126345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600173" y="4468359"/>
            <a:ext cx="7327112" cy="706584"/>
            <a:chOff x="11600173" y="4468359"/>
            <a:chExt cx="7327112" cy="70658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600173" y="4468359"/>
              <a:ext cx="7327112" cy="7065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881722" y="4189923"/>
            <a:ext cx="700358" cy="1263454"/>
            <a:chOff x="11881722" y="4189923"/>
            <a:chExt cx="700358" cy="126345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6200000">
              <a:off x="11881722" y="4189923"/>
              <a:ext cx="700358" cy="126345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600173" y="5307666"/>
            <a:ext cx="7327112" cy="706584"/>
            <a:chOff x="11600173" y="5307666"/>
            <a:chExt cx="7327112" cy="70658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600173" y="5307666"/>
              <a:ext cx="7327112" cy="70658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881722" y="5029231"/>
            <a:ext cx="700358" cy="1263454"/>
            <a:chOff x="11881722" y="5029231"/>
            <a:chExt cx="700358" cy="126345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16200000">
              <a:off x="11881722" y="5029231"/>
              <a:ext cx="700358" cy="1263454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871229" y="3823312"/>
            <a:ext cx="653439" cy="343801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040468" y="3821960"/>
            <a:ext cx="4715429" cy="343810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856944" y="4662617"/>
            <a:ext cx="569410" cy="343801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040468" y="4661265"/>
            <a:ext cx="4225667" cy="343801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707610" y="5501931"/>
            <a:ext cx="771572" cy="308296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040468" y="5500570"/>
            <a:ext cx="3453439" cy="343810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483412" y="9001601"/>
            <a:ext cx="3842401" cy="685486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301572" y="448037"/>
            <a:ext cx="2571693" cy="1520969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4244420" y="3390279"/>
            <a:ext cx="7021365" cy="2862742"/>
            <a:chOff x="4244420" y="3390279"/>
            <a:chExt cx="7021365" cy="286274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44420" y="3390279"/>
              <a:ext cx="7021365" cy="28627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620938"/>
            <a:ext cx="12201346" cy="2077061"/>
            <a:chOff x="4844653" y="1620938"/>
            <a:chExt cx="12201346" cy="20770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620938"/>
              <a:ext cx="12201346" cy="20770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44653" y="8616617"/>
            <a:ext cx="5938679" cy="769626"/>
            <a:chOff x="4844653" y="8616617"/>
            <a:chExt cx="5938679" cy="7696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4653" y="8616617"/>
              <a:ext cx="5938679" cy="7696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49007" y="2701399"/>
            <a:ext cx="11795261" cy="28571"/>
            <a:chOff x="5049007" y="2701399"/>
            <a:chExt cx="11795261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007" y="2701399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95604" y="8616617"/>
            <a:ext cx="5951435" cy="769626"/>
            <a:chOff x="11095604" y="8616617"/>
            <a:chExt cx="5951435" cy="7696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95604" y="8616617"/>
              <a:ext cx="5951435" cy="7696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11417" y="8731565"/>
            <a:ext cx="3057344" cy="57490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71449" y="2924820"/>
            <a:ext cx="10843167" cy="5783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42878" y="1842278"/>
            <a:ext cx="8991269" cy="9350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8713" y="8731565"/>
            <a:ext cx="2763792" cy="5150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523810" y="4877381"/>
            <a:ext cx="4408163" cy="150000"/>
            <a:chOff x="-1523810" y="4877381"/>
            <a:chExt cx="4408163" cy="15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1523810" y="4877381"/>
              <a:ext cx="4408163" cy="15000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7634" y="2898410"/>
            <a:ext cx="1869358" cy="409809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1572" y="448037"/>
            <a:ext cx="2571693" cy="15209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0546" y="7717728"/>
            <a:ext cx="3544057" cy="4213221"/>
            <a:chOff x="670546" y="7717728"/>
            <a:chExt cx="3544057" cy="42132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0546" y="7717728"/>
              <a:ext cx="3544057" cy="421322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9322" y="7919031"/>
            <a:ext cx="2996903" cy="58119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9073" y="8578523"/>
            <a:ext cx="3344206" cy="14919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219067" y="4020196"/>
            <a:ext cx="5238076" cy="3946452"/>
            <a:chOff x="5219067" y="4020196"/>
            <a:chExt cx="5238076" cy="394645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19067" y="4020196"/>
              <a:ext cx="5238076" cy="39464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95604" y="4020196"/>
            <a:ext cx="5950394" cy="3946452"/>
            <a:chOff x="11095604" y="4020196"/>
            <a:chExt cx="5950394" cy="39464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95604" y="4020196"/>
              <a:ext cx="5950394" cy="39464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44653" y="9621541"/>
            <a:ext cx="12201346" cy="554184"/>
            <a:chOff x="4844653" y="9621541"/>
            <a:chExt cx="12201346" cy="55418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4653" y="9621541"/>
              <a:ext cx="12201346" cy="55418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67898" y="9684382"/>
            <a:ext cx="5511720" cy="45956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47430" y="8059991"/>
            <a:ext cx="3646091" cy="43151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325753" y="8059991"/>
            <a:ext cx="4989587" cy="4595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4957264"/>
            <a:ext cx="7941237" cy="5328450"/>
            <a:chOff x="9142857" y="4957264"/>
            <a:chExt cx="7941237" cy="53284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4957264"/>
              <a:ext cx="7941237" cy="53284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44653" y="1620938"/>
            <a:ext cx="12201346" cy="2077061"/>
            <a:chOff x="4844653" y="1620938"/>
            <a:chExt cx="12201346" cy="20770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4653" y="1620938"/>
              <a:ext cx="12201346" cy="20770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4653" y="4957264"/>
            <a:ext cx="3414227" cy="2664225"/>
            <a:chOff x="4844653" y="4957264"/>
            <a:chExt cx="3414227" cy="26642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4653" y="4957264"/>
              <a:ext cx="3414227" cy="26642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49007" y="2701399"/>
            <a:ext cx="11795261" cy="28571"/>
            <a:chOff x="5049007" y="2701399"/>
            <a:chExt cx="11795261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9007" y="2701399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58879" y="4358203"/>
            <a:ext cx="856767" cy="128571"/>
            <a:chOff x="8258879" y="4358203"/>
            <a:chExt cx="856767" cy="1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8879" y="4358203"/>
              <a:ext cx="856767" cy="1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44653" y="4006571"/>
            <a:ext cx="3414227" cy="831835"/>
            <a:chOff x="4844653" y="4006571"/>
            <a:chExt cx="3414227" cy="8318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4653" y="4006571"/>
              <a:ext cx="3414227" cy="83183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1449" y="2924820"/>
            <a:ext cx="11328567" cy="5784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20395" y="1842278"/>
            <a:ext cx="6965126" cy="82565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65524" y="5356045"/>
            <a:ext cx="2435985" cy="187610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31681" y="4104800"/>
            <a:ext cx="2934623" cy="6893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77791" y="5168830"/>
            <a:ext cx="7043834" cy="18474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25358" y="7485663"/>
            <a:ext cx="3414227" cy="2459688"/>
            <a:chOff x="8725358" y="7485663"/>
            <a:chExt cx="3414227" cy="24596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25358" y="7485663"/>
              <a:ext cx="3414227" cy="245968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7634" y="2898410"/>
            <a:ext cx="1869358" cy="40980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1523810" y="4877381"/>
            <a:ext cx="4408163" cy="150000"/>
            <a:chOff x="-1523810" y="4877381"/>
            <a:chExt cx="4408163" cy="1500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1523810" y="4877381"/>
              <a:ext cx="4408163" cy="15000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1572" y="448037"/>
            <a:ext cx="2571693" cy="152096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42857" y="4006571"/>
            <a:ext cx="7903141" cy="831835"/>
            <a:chOff x="9142857" y="4006571"/>
            <a:chExt cx="7903141" cy="83183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2857" y="4006571"/>
              <a:ext cx="7903141" cy="83183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95335" y="4128049"/>
            <a:ext cx="3028451" cy="62945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356366" y="7485663"/>
            <a:ext cx="6171429" cy="2152433"/>
            <a:chOff x="12356366" y="7485663"/>
            <a:chExt cx="6171429" cy="215243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356366" y="7485663"/>
              <a:ext cx="6171429" cy="215243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18272" y="9731070"/>
            <a:ext cx="3868958" cy="4117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2023-04-12T21:02:31Z</dcterms:created>
  <dcterms:modified xsi:type="dcterms:W3CDTF">2023-04-12T21:02:31Z</dcterms:modified>
</cp:coreProperties>
</file>